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1" r:id="rId1"/>
  </p:sldMasterIdLst>
  <p:notesMasterIdLst>
    <p:notesMasterId r:id="rId31"/>
  </p:notesMasterIdLst>
  <p:sldIdLst>
    <p:sldId id="256" r:id="rId2"/>
    <p:sldId id="268" r:id="rId3"/>
    <p:sldId id="262" r:id="rId4"/>
    <p:sldId id="273" r:id="rId5"/>
    <p:sldId id="257" r:id="rId6"/>
    <p:sldId id="258" r:id="rId7"/>
    <p:sldId id="260" r:id="rId8"/>
    <p:sldId id="261" r:id="rId9"/>
    <p:sldId id="263" r:id="rId10"/>
    <p:sldId id="269" r:id="rId11"/>
    <p:sldId id="264" r:id="rId12"/>
    <p:sldId id="265" r:id="rId13"/>
    <p:sldId id="267" r:id="rId14"/>
    <p:sldId id="270" r:id="rId15"/>
    <p:sldId id="282" r:id="rId16"/>
    <p:sldId id="283" r:id="rId17"/>
    <p:sldId id="285" r:id="rId18"/>
    <p:sldId id="284" r:id="rId19"/>
    <p:sldId id="266" r:id="rId20"/>
    <p:sldId id="274" r:id="rId21"/>
    <p:sldId id="272" r:id="rId22"/>
    <p:sldId id="275" r:id="rId23"/>
    <p:sldId id="276" r:id="rId24"/>
    <p:sldId id="278" r:id="rId25"/>
    <p:sldId id="279" r:id="rId26"/>
    <p:sldId id="281" r:id="rId27"/>
    <p:sldId id="280" r:id="rId28"/>
    <p:sldId id="259" r:id="rId29"/>
    <p:sldId id="2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SH YOUSUF" initials="DY" lastIdx="2" clrIdx="0">
    <p:extLst>
      <p:ext uri="{19B8F6BF-5375-455C-9EA6-DF929625EA0E}">
        <p15:presenceInfo xmlns:p15="http://schemas.microsoft.com/office/powerpoint/2012/main" userId="afddd0b2e586f7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2B08"/>
    <a:srgbClr val="0000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60"/>
  </p:normalViewPr>
  <p:slideViewPr>
    <p:cSldViewPr snapToGrid="0">
      <p:cViewPr>
        <p:scale>
          <a:sx n="66" d="100"/>
          <a:sy n="66" d="100"/>
        </p:scale>
        <p:origin x="132" y="0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FCE0DA-39D0-4A81-A0D3-8885DD77D867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9725B57-7DC0-4DB7-BABE-4267B9D76402}">
      <dgm:prSet phldrT="[Text]" custT="1"/>
      <dgm:spPr/>
      <dgm:t>
        <a:bodyPr/>
        <a:lstStyle/>
        <a:p>
          <a:r>
            <a:rPr lang="en-IN" sz="2400" b="1" dirty="0"/>
            <a:t>07    </a:t>
          </a:r>
          <a:r>
            <a:rPr lang="en-IN" sz="2000" b="1" dirty="0"/>
            <a:t>Predictions </a:t>
          </a:r>
          <a:endParaRPr lang="en-IN" sz="2400" b="1" dirty="0"/>
        </a:p>
      </dgm:t>
    </dgm:pt>
    <dgm:pt modelId="{9EAC9291-C672-4455-A85E-113AC07F7E84}" type="parTrans" cxnId="{A66E451E-8F61-4C8E-9BEF-CDD978DF7067}">
      <dgm:prSet/>
      <dgm:spPr/>
      <dgm:t>
        <a:bodyPr/>
        <a:lstStyle/>
        <a:p>
          <a:endParaRPr lang="en-IN"/>
        </a:p>
      </dgm:t>
    </dgm:pt>
    <dgm:pt modelId="{8775CFA7-7EA0-4F91-8C6C-240918626783}" type="sibTrans" cxnId="{A66E451E-8F61-4C8E-9BEF-CDD978DF7067}">
      <dgm:prSet/>
      <dgm:spPr/>
      <dgm:t>
        <a:bodyPr/>
        <a:lstStyle/>
        <a:p>
          <a:endParaRPr lang="en-IN"/>
        </a:p>
      </dgm:t>
    </dgm:pt>
    <dgm:pt modelId="{50BC6A44-20CD-4C24-9E8B-08A7832A4A6E}">
      <dgm:prSet phldrT="[Text]"/>
      <dgm:spPr/>
      <dgm:t>
        <a:bodyPr/>
        <a:lstStyle/>
        <a:p>
          <a:r>
            <a:rPr lang="en-IN" dirty="0"/>
            <a:t>01 Gathering data</a:t>
          </a:r>
        </a:p>
      </dgm:t>
    </dgm:pt>
    <dgm:pt modelId="{DDA1A1CB-D02C-452E-8CDC-9FE1E0B16E6A}" type="parTrans" cxnId="{34FF7DE9-9490-4057-A604-8FF7FA7F06C9}">
      <dgm:prSet/>
      <dgm:spPr/>
      <dgm:t>
        <a:bodyPr/>
        <a:lstStyle/>
        <a:p>
          <a:endParaRPr lang="en-IN"/>
        </a:p>
      </dgm:t>
    </dgm:pt>
    <dgm:pt modelId="{8467BC30-49A1-4407-B259-6470E637F19B}" type="sibTrans" cxnId="{34FF7DE9-9490-4057-A604-8FF7FA7F06C9}">
      <dgm:prSet/>
      <dgm:spPr/>
      <dgm:t>
        <a:bodyPr/>
        <a:lstStyle/>
        <a:p>
          <a:endParaRPr lang="en-IN"/>
        </a:p>
      </dgm:t>
    </dgm:pt>
    <dgm:pt modelId="{1C610567-1EF9-41C3-94B8-C016D83D263B}">
      <dgm:prSet phldrT="[Text]"/>
      <dgm:spPr/>
      <dgm:t>
        <a:bodyPr/>
        <a:lstStyle/>
        <a:p>
          <a:r>
            <a:rPr lang="en-IN" dirty="0"/>
            <a:t>02 preparing that data</a:t>
          </a:r>
        </a:p>
      </dgm:t>
    </dgm:pt>
    <dgm:pt modelId="{97FBDF11-7B4C-4ED7-AE97-71758936FE78}" type="parTrans" cxnId="{E139D54B-83B1-4F59-85B6-2ED8D9123EBC}">
      <dgm:prSet/>
      <dgm:spPr/>
      <dgm:t>
        <a:bodyPr/>
        <a:lstStyle/>
        <a:p>
          <a:endParaRPr lang="en-IN"/>
        </a:p>
      </dgm:t>
    </dgm:pt>
    <dgm:pt modelId="{309474CF-62BE-4BA9-9C22-075B2331EDB8}" type="sibTrans" cxnId="{E139D54B-83B1-4F59-85B6-2ED8D9123EBC}">
      <dgm:prSet/>
      <dgm:spPr/>
      <dgm:t>
        <a:bodyPr/>
        <a:lstStyle/>
        <a:p>
          <a:endParaRPr lang="en-IN"/>
        </a:p>
      </dgm:t>
    </dgm:pt>
    <dgm:pt modelId="{FA75D4B0-7DCB-4259-AF7E-9F8554DD5B91}">
      <dgm:prSet phldrT="[Text]"/>
      <dgm:spPr/>
      <dgm:t>
        <a:bodyPr/>
        <a:lstStyle/>
        <a:p>
          <a:r>
            <a:rPr lang="en-IN" dirty="0"/>
            <a:t>03 Choosing a model</a:t>
          </a:r>
        </a:p>
      </dgm:t>
    </dgm:pt>
    <dgm:pt modelId="{36D31A7F-4C0B-493E-B110-43341A5EAD1D}" type="parTrans" cxnId="{6E60229B-DDF7-4D02-8C6C-E9BECEC58B5D}">
      <dgm:prSet/>
      <dgm:spPr/>
      <dgm:t>
        <a:bodyPr/>
        <a:lstStyle/>
        <a:p>
          <a:endParaRPr lang="en-IN"/>
        </a:p>
      </dgm:t>
    </dgm:pt>
    <dgm:pt modelId="{1448F355-E9CE-4B16-A06F-A00C54A8098F}" type="sibTrans" cxnId="{6E60229B-DDF7-4D02-8C6C-E9BECEC58B5D}">
      <dgm:prSet/>
      <dgm:spPr/>
      <dgm:t>
        <a:bodyPr/>
        <a:lstStyle/>
        <a:p>
          <a:endParaRPr lang="en-IN"/>
        </a:p>
      </dgm:t>
    </dgm:pt>
    <dgm:pt modelId="{F146CDD8-85B7-4164-8E02-C879590C3EE8}">
      <dgm:prSet phldrT="[Text]"/>
      <dgm:spPr/>
      <dgm:t>
        <a:bodyPr/>
        <a:lstStyle/>
        <a:p>
          <a:r>
            <a:rPr lang="en-IN" dirty="0"/>
            <a:t>04 Training </a:t>
          </a:r>
        </a:p>
      </dgm:t>
    </dgm:pt>
    <dgm:pt modelId="{7B0B9762-D651-4104-8F6E-28376C93A557}" type="parTrans" cxnId="{BBFC3959-406A-4EE4-9F17-59F645675825}">
      <dgm:prSet/>
      <dgm:spPr/>
      <dgm:t>
        <a:bodyPr/>
        <a:lstStyle/>
        <a:p>
          <a:endParaRPr lang="en-IN"/>
        </a:p>
      </dgm:t>
    </dgm:pt>
    <dgm:pt modelId="{9424A516-5209-493A-8A3E-1BDA9A450E2B}" type="sibTrans" cxnId="{BBFC3959-406A-4EE4-9F17-59F645675825}">
      <dgm:prSet/>
      <dgm:spPr/>
      <dgm:t>
        <a:bodyPr/>
        <a:lstStyle/>
        <a:p>
          <a:endParaRPr lang="en-IN"/>
        </a:p>
      </dgm:t>
    </dgm:pt>
    <dgm:pt modelId="{6AA2F0CE-4A0B-43F4-A240-978B28D724B3}">
      <dgm:prSet phldrT="[Text]"/>
      <dgm:spPr/>
      <dgm:t>
        <a:bodyPr/>
        <a:lstStyle/>
        <a:p>
          <a:r>
            <a:rPr lang="en-IN" dirty="0"/>
            <a:t>05 Evaluation </a:t>
          </a:r>
        </a:p>
      </dgm:t>
    </dgm:pt>
    <dgm:pt modelId="{AEC5FE25-D3F6-4FBC-8A55-C336F0FB4030}" type="parTrans" cxnId="{9B1F76F8-F0E9-4D3B-A443-2B0B60C171E9}">
      <dgm:prSet/>
      <dgm:spPr/>
      <dgm:t>
        <a:bodyPr/>
        <a:lstStyle/>
        <a:p>
          <a:endParaRPr lang="en-IN"/>
        </a:p>
      </dgm:t>
    </dgm:pt>
    <dgm:pt modelId="{687BB7BC-8F1A-4CB0-ACF0-C95D2B471A09}" type="sibTrans" cxnId="{9B1F76F8-F0E9-4D3B-A443-2B0B60C171E9}">
      <dgm:prSet/>
      <dgm:spPr/>
      <dgm:t>
        <a:bodyPr/>
        <a:lstStyle/>
        <a:p>
          <a:endParaRPr lang="en-IN"/>
        </a:p>
      </dgm:t>
    </dgm:pt>
    <dgm:pt modelId="{FC341CD1-86A3-4254-AD9E-43590272F8C2}">
      <dgm:prSet phldrT="[Text]"/>
      <dgm:spPr/>
      <dgm:t>
        <a:bodyPr/>
        <a:lstStyle/>
        <a:p>
          <a:r>
            <a:rPr lang="en-IN" dirty="0"/>
            <a:t>06 Hyperparameter Tuning</a:t>
          </a:r>
        </a:p>
      </dgm:t>
    </dgm:pt>
    <dgm:pt modelId="{50C93584-49CB-43C0-92AE-1DACA89608D2}" type="parTrans" cxnId="{77FC1B43-2D9F-4858-BA1C-D777592FA648}">
      <dgm:prSet/>
      <dgm:spPr/>
      <dgm:t>
        <a:bodyPr/>
        <a:lstStyle/>
        <a:p>
          <a:endParaRPr lang="en-IN"/>
        </a:p>
      </dgm:t>
    </dgm:pt>
    <dgm:pt modelId="{2222F45F-EF26-4949-8736-E5BF287FC754}" type="sibTrans" cxnId="{77FC1B43-2D9F-4858-BA1C-D777592FA648}">
      <dgm:prSet/>
      <dgm:spPr/>
      <dgm:t>
        <a:bodyPr/>
        <a:lstStyle/>
        <a:p>
          <a:endParaRPr lang="en-IN"/>
        </a:p>
      </dgm:t>
    </dgm:pt>
    <dgm:pt modelId="{EECAA81A-77EC-4455-8CC8-9E3C3EEAB65F}" type="pres">
      <dgm:prSet presAssocID="{37FCE0DA-39D0-4A81-A0D3-8885DD77D86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54ADF5C-BBCE-4F1E-9035-708060636C63}" type="pres">
      <dgm:prSet presAssocID="{09725B57-7DC0-4DB7-BABE-4267B9D76402}" presName="Parent" presStyleLbl="node0" presStyleIdx="0" presStyleCnt="1" custLinFactNeighborX="-1168" custLinFactNeighborY="-4173">
        <dgm:presLayoutVars>
          <dgm:chMax val="6"/>
          <dgm:chPref val="6"/>
        </dgm:presLayoutVars>
      </dgm:prSet>
      <dgm:spPr/>
    </dgm:pt>
    <dgm:pt modelId="{3BBBE724-7183-41AB-96B6-E387EFA1FB7F}" type="pres">
      <dgm:prSet presAssocID="{50BC6A44-20CD-4C24-9E8B-08A7832A4A6E}" presName="Accent1" presStyleCnt="0"/>
      <dgm:spPr/>
    </dgm:pt>
    <dgm:pt modelId="{E5AB509E-60C4-42C0-A94B-A893578F4B52}" type="pres">
      <dgm:prSet presAssocID="{50BC6A44-20CD-4C24-9E8B-08A7832A4A6E}" presName="Accent" presStyleLbl="bgShp" presStyleIdx="0" presStyleCnt="6"/>
      <dgm:spPr/>
    </dgm:pt>
    <dgm:pt modelId="{549110AD-1F2E-4967-A519-78F477302D88}" type="pres">
      <dgm:prSet presAssocID="{50BC6A44-20CD-4C24-9E8B-08A7832A4A6E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E91353C-969A-4058-8A93-D6652FCF22C2}" type="pres">
      <dgm:prSet presAssocID="{1C610567-1EF9-41C3-94B8-C016D83D263B}" presName="Accent2" presStyleCnt="0"/>
      <dgm:spPr/>
    </dgm:pt>
    <dgm:pt modelId="{2B34B0F8-65AF-4504-B0BD-C8DA0EB530FA}" type="pres">
      <dgm:prSet presAssocID="{1C610567-1EF9-41C3-94B8-C016D83D263B}" presName="Accent" presStyleLbl="bgShp" presStyleIdx="1" presStyleCnt="6"/>
      <dgm:spPr/>
    </dgm:pt>
    <dgm:pt modelId="{EAFF6B2A-533C-4160-BEA5-27201E1F2112}" type="pres">
      <dgm:prSet presAssocID="{1C610567-1EF9-41C3-94B8-C016D83D263B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FFF61B6-E88B-420D-ADC9-ED0292A2DBBC}" type="pres">
      <dgm:prSet presAssocID="{FA75D4B0-7DCB-4259-AF7E-9F8554DD5B91}" presName="Accent3" presStyleCnt="0"/>
      <dgm:spPr/>
    </dgm:pt>
    <dgm:pt modelId="{FF4AF783-60B1-47A9-93E5-4B4690DE0446}" type="pres">
      <dgm:prSet presAssocID="{FA75D4B0-7DCB-4259-AF7E-9F8554DD5B91}" presName="Accent" presStyleLbl="bgShp" presStyleIdx="2" presStyleCnt="6"/>
      <dgm:spPr/>
    </dgm:pt>
    <dgm:pt modelId="{456412C6-3637-43CF-8F82-E950E0D63B41}" type="pres">
      <dgm:prSet presAssocID="{FA75D4B0-7DCB-4259-AF7E-9F8554DD5B91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1748B90-D571-4484-B642-49A2293A678C}" type="pres">
      <dgm:prSet presAssocID="{F146CDD8-85B7-4164-8E02-C879590C3EE8}" presName="Accent4" presStyleCnt="0"/>
      <dgm:spPr/>
    </dgm:pt>
    <dgm:pt modelId="{B6F32168-F336-4400-B3DC-39D4E65BA340}" type="pres">
      <dgm:prSet presAssocID="{F146CDD8-85B7-4164-8E02-C879590C3EE8}" presName="Accent" presStyleLbl="bgShp" presStyleIdx="3" presStyleCnt="6"/>
      <dgm:spPr/>
    </dgm:pt>
    <dgm:pt modelId="{1E404C28-225B-4D3E-BF18-59B42221FE45}" type="pres">
      <dgm:prSet presAssocID="{F146CDD8-85B7-4164-8E02-C879590C3EE8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B7DF183-C2A4-410E-B319-60FE5D583805}" type="pres">
      <dgm:prSet presAssocID="{6AA2F0CE-4A0B-43F4-A240-978B28D724B3}" presName="Accent5" presStyleCnt="0"/>
      <dgm:spPr/>
    </dgm:pt>
    <dgm:pt modelId="{5B1C8803-B59B-4E3B-B35E-EF56067E6D21}" type="pres">
      <dgm:prSet presAssocID="{6AA2F0CE-4A0B-43F4-A240-978B28D724B3}" presName="Accent" presStyleLbl="bgShp" presStyleIdx="4" presStyleCnt="6"/>
      <dgm:spPr/>
    </dgm:pt>
    <dgm:pt modelId="{16A64D70-E9A7-42C2-ACDA-7E097FD4062E}" type="pres">
      <dgm:prSet presAssocID="{6AA2F0CE-4A0B-43F4-A240-978B28D724B3}" presName="Child5" presStyleLbl="node1" presStyleIdx="4" presStyleCnt="6" custAng="0">
        <dgm:presLayoutVars>
          <dgm:chMax val="0"/>
          <dgm:chPref val="0"/>
          <dgm:bulletEnabled val="1"/>
        </dgm:presLayoutVars>
      </dgm:prSet>
      <dgm:spPr/>
    </dgm:pt>
    <dgm:pt modelId="{2F732E76-8DC2-423C-AC43-712536A47888}" type="pres">
      <dgm:prSet presAssocID="{FC341CD1-86A3-4254-AD9E-43590272F8C2}" presName="Accent6" presStyleCnt="0"/>
      <dgm:spPr/>
    </dgm:pt>
    <dgm:pt modelId="{722D24BE-937C-4E70-8129-6A3AE4D1E9C0}" type="pres">
      <dgm:prSet presAssocID="{FC341CD1-86A3-4254-AD9E-43590272F8C2}" presName="Accent" presStyleLbl="bgShp" presStyleIdx="5" presStyleCnt="6"/>
      <dgm:spPr/>
    </dgm:pt>
    <dgm:pt modelId="{28FC002A-A63F-4C5F-9BA7-31C3C54FCB14}" type="pres">
      <dgm:prSet presAssocID="{FC341CD1-86A3-4254-AD9E-43590272F8C2}" presName="Child6" presStyleLbl="node1" presStyleIdx="5" presStyleCnt="6" custLinFactNeighborX="-4579" custLinFactNeighborY="-1685">
        <dgm:presLayoutVars>
          <dgm:chMax val="0"/>
          <dgm:chPref val="0"/>
          <dgm:bulletEnabled val="1"/>
        </dgm:presLayoutVars>
      </dgm:prSet>
      <dgm:spPr/>
    </dgm:pt>
  </dgm:ptLst>
  <dgm:cxnLst>
    <dgm:cxn modelId="{A66E451E-8F61-4C8E-9BEF-CDD978DF7067}" srcId="{37FCE0DA-39D0-4A81-A0D3-8885DD77D867}" destId="{09725B57-7DC0-4DB7-BABE-4267B9D76402}" srcOrd="0" destOrd="0" parTransId="{9EAC9291-C672-4455-A85E-113AC07F7E84}" sibTransId="{8775CFA7-7EA0-4F91-8C6C-240918626783}"/>
    <dgm:cxn modelId="{7D0C533F-66EE-4A3F-8CD7-43AD6A5C3EDA}" type="presOf" srcId="{09725B57-7DC0-4DB7-BABE-4267B9D76402}" destId="{F54ADF5C-BBCE-4F1E-9035-708060636C63}" srcOrd="0" destOrd="0" presId="urn:microsoft.com/office/officeart/2011/layout/HexagonRadial"/>
    <dgm:cxn modelId="{BA1E6F62-1601-43FA-8A31-C48AB354FFFD}" type="presOf" srcId="{37FCE0DA-39D0-4A81-A0D3-8885DD77D867}" destId="{EECAA81A-77EC-4455-8CC8-9E3C3EEAB65F}" srcOrd="0" destOrd="0" presId="urn:microsoft.com/office/officeart/2011/layout/HexagonRadial"/>
    <dgm:cxn modelId="{77FC1B43-2D9F-4858-BA1C-D777592FA648}" srcId="{09725B57-7DC0-4DB7-BABE-4267B9D76402}" destId="{FC341CD1-86A3-4254-AD9E-43590272F8C2}" srcOrd="5" destOrd="0" parTransId="{50C93584-49CB-43C0-92AE-1DACA89608D2}" sibTransId="{2222F45F-EF26-4949-8736-E5BF287FC754}"/>
    <dgm:cxn modelId="{125F8663-ACBE-4B3B-B3D6-E629A4879A02}" type="presOf" srcId="{FC341CD1-86A3-4254-AD9E-43590272F8C2}" destId="{28FC002A-A63F-4C5F-9BA7-31C3C54FCB14}" srcOrd="0" destOrd="0" presId="urn:microsoft.com/office/officeart/2011/layout/HexagonRadial"/>
    <dgm:cxn modelId="{E139D54B-83B1-4F59-85B6-2ED8D9123EBC}" srcId="{09725B57-7DC0-4DB7-BABE-4267B9D76402}" destId="{1C610567-1EF9-41C3-94B8-C016D83D263B}" srcOrd="1" destOrd="0" parTransId="{97FBDF11-7B4C-4ED7-AE97-71758936FE78}" sibTransId="{309474CF-62BE-4BA9-9C22-075B2331EDB8}"/>
    <dgm:cxn modelId="{BBFC3959-406A-4EE4-9F17-59F645675825}" srcId="{09725B57-7DC0-4DB7-BABE-4267B9D76402}" destId="{F146CDD8-85B7-4164-8E02-C879590C3EE8}" srcOrd="3" destOrd="0" parTransId="{7B0B9762-D651-4104-8F6E-28376C93A557}" sibTransId="{9424A516-5209-493A-8A3E-1BDA9A450E2B}"/>
    <dgm:cxn modelId="{66B8AE87-D954-4BEE-B1E7-3BEB3627D6D9}" type="presOf" srcId="{1C610567-1EF9-41C3-94B8-C016D83D263B}" destId="{EAFF6B2A-533C-4160-BEA5-27201E1F2112}" srcOrd="0" destOrd="0" presId="urn:microsoft.com/office/officeart/2011/layout/HexagonRadial"/>
    <dgm:cxn modelId="{6E60229B-DDF7-4D02-8C6C-E9BECEC58B5D}" srcId="{09725B57-7DC0-4DB7-BABE-4267B9D76402}" destId="{FA75D4B0-7DCB-4259-AF7E-9F8554DD5B91}" srcOrd="2" destOrd="0" parTransId="{36D31A7F-4C0B-493E-B110-43341A5EAD1D}" sibTransId="{1448F355-E9CE-4B16-A06F-A00C54A8098F}"/>
    <dgm:cxn modelId="{14BC7EBA-26CC-46B1-940D-1670DCDF6A99}" type="presOf" srcId="{FA75D4B0-7DCB-4259-AF7E-9F8554DD5B91}" destId="{456412C6-3637-43CF-8F82-E950E0D63B41}" srcOrd="0" destOrd="0" presId="urn:microsoft.com/office/officeart/2011/layout/HexagonRadial"/>
    <dgm:cxn modelId="{016C62C2-B540-46EE-B1C8-1A5D38C51BCD}" type="presOf" srcId="{6AA2F0CE-4A0B-43F4-A240-978B28D724B3}" destId="{16A64D70-E9A7-42C2-ACDA-7E097FD4062E}" srcOrd="0" destOrd="0" presId="urn:microsoft.com/office/officeart/2011/layout/HexagonRadial"/>
    <dgm:cxn modelId="{34FF7DE9-9490-4057-A604-8FF7FA7F06C9}" srcId="{09725B57-7DC0-4DB7-BABE-4267B9D76402}" destId="{50BC6A44-20CD-4C24-9E8B-08A7832A4A6E}" srcOrd="0" destOrd="0" parTransId="{DDA1A1CB-D02C-452E-8CDC-9FE1E0B16E6A}" sibTransId="{8467BC30-49A1-4407-B259-6470E637F19B}"/>
    <dgm:cxn modelId="{CE56E0F5-969D-4A37-863C-96CBF62D0F56}" type="presOf" srcId="{50BC6A44-20CD-4C24-9E8B-08A7832A4A6E}" destId="{549110AD-1F2E-4967-A519-78F477302D88}" srcOrd="0" destOrd="0" presId="urn:microsoft.com/office/officeart/2011/layout/HexagonRadial"/>
    <dgm:cxn modelId="{9B1F76F8-F0E9-4D3B-A443-2B0B60C171E9}" srcId="{09725B57-7DC0-4DB7-BABE-4267B9D76402}" destId="{6AA2F0CE-4A0B-43F4-A240-978B28D724B3}" srcOrd="4" destOrd="0" parTransId="{AEC5FE25-D3F6-4FBC-8A55-C336F0FB4030}" sibTransId="{687BB7BC-8F1A-4CB0-ACF0-C95D2B471A09}"/>
    <dgm:cxn modelId="{6DA094FD-B2A9-45C9-AEEA-3E789F13E74B}" type="presOf" srcId="{F146CDD8-85B7-4164-8E02-C879590C3EE8}" destId="{1E404C28-225B-4D3E-BF18-59B42221FE45}" srcOrd="0" destOrd="0" presId="urn:microsoft.com/office/officeart/2011/layout/HexagonRadial"/>
    <dgm:cxn modelId="{08B416A9-2386-494F-9E50-E9DBFE591E7E}" type="presParOf" srcId="{EECAA81A-77EC-4455-8CC8-9E3C3EEAB65F}" destId="{F54ADF5C-BBCE-4F1E-9035-708060636C63}" srcOrd="0" destOrd="0" presId="urn:microsoft.com/office/officeart/2011/layout/HexagonRadial"/>
    <dgm:cxn modelId="{50ACD1C6-A658-40B7-BB62-2EF11C456490}" type="presParOf" srcId="{EECAA81A-77EC-4455-8CC8-9E3C3EEAB65F}" destId="{3BBBE724-7183-41AB-96B6-E387EFA1FB7F}" srcOrd="1" destOrd="0" presId="urn:microsoft.com/office/officeart/2011/layout/HexagonRadial"/>
    <dgm:cxn modelId="{7C8D1A3A-DCBF-4351-9E21-E655A01C93DA}" type="presParOf" srcId="{3BBBE724-7183-41AB-96B6-E387EFA1FB7F}" destId="{E5AB509E-60C4-42C0-A94B-A893578F4B52}" srcOrd="0" destOrd="0" presId="urn:microsoft.com/office/officeart/2011/layout/HexagonRadial"/>
    <dgm:cxn modelId="{E13EF58F-EA01-4B3A-A38D-49D03F46D35A}" type="presParOf" srcId="{EECAA81A-77EC-4455-8CC8-9E3C3EEAB65F}" destId="{549110AD-1F2E-4967-A519-78F477302D88}" srcOrd="2" destOrd="0" presId="urn:microsoft.com/office/officeart/2011/layout/HexagonRadial"/>
    <dgm:cxn modelId="{327B79A1-C2C1-4166-A7F5-AB2448728B43}" type="presParOf" srcId="{EECAA81A-77EC-4455-8CC8-9E3C3EEAB65F}" destId="{BE91353C-969A-4058-8A93-D6652FCF22C2}" srcOrd="3" destOrd="0" presId="urn:microsoft.com/office/officeart/2011/layout/HexagonRadial"/>
    <dgm:cxn modelId="{2EE101A1-3B61-48EB-AA53-E9FB9B9E6F2E}" type="presParOf" srcId="{BE91353C-969A-4058-8A93-D6652FCF22C2}" destId="{2B34B0F8-65AF-4504-B0BD-C8DA0EB530FA}" srcOrd="0" destOrd="0" presId="urn:microsoft.com/office/officeart/2011/layout/HexagonRadial"/>
    <dgm:cxn modelId="{8D5F9093-36A7-43D4-96F3-4CD119E37707}" type="presParOf" srcId="{EECAA81A-77EC-4455-8CC8-9E3C3EEAB65F}" destId="{EAFF6B2A-533C-4160-BEA5-27201E1F2112}" srcOrd="4" destOrd="0" presId="urn:microsoft.com/office/officeart/2011/layout/HexagonRadial"/>
    <dgm:cxn modelId="{D7C687E0-DEBA-4CC7-8950-BE6ED5388FD5}" type="presParOf" srcId="{EECAA81A-77EC-4455-8CC8-9E3C3EEAB65F}" destId="{7FFF61B6-E88B-420D-ADC9-ED0292A2DBBC}" srcOrd="5" destOrd="0" presId="urn:microsoft.com/office/officeart/2011/layout/HexagonRadial"/>
    <dgm:cxn modelId="{95BC43B3-3AA9-480E-A3E9-D20B3BC91DEB}" type="presParOf" srcId="{7FFF61B6-E88B-420D-ADC9-ED0292A2DBBC}" destId="{FF4AF783-60B1-47A9-93E5-4B4690DE0446}" srcOrd="0" destOrd="0" presId="urn:microsoft.com/office/officeart/2011/layout/HexagonRadial"/>
    <dgm:cxn modelId="{76F1459A-3A88-4F48-B802-206AD34EA55E}" type="presParOf" srcId="{EECAA81A-77EC-4455-8CC8-9E3C3EEAB65F}" destId="{456412C6-3637-43CF-8F82-E950E0D63B41}" srcOrd="6" destOrd="0" presId="urn:microsoft.com/office/officeart/2011/layout/HexagonRadial"/>
    <dgm:cxn modelId="{E174A3BB-7174-4D0B-859E-4B47C20F8565}" type="presParOf" srcId="{EECAA81A-77EC-4455-8CC8-9E3C3EEAB65F}" destId="{C1748B90-D571-4484-B642-49A2293A678C}" srcOrd="7" destOrd="0" presId="urn:microsoft.com/office/officeart/2011/layout/HexagonRadial"/>
    <dgm:cxn modelId="{E9A962DD-BB00-477E-8FF6-5218CC2195AC}" type="presParOf" srcId="{C1748B90-D571-4484-B642-49A2293A678C}" destId="{B6F32168-F336-4400-B3DC-39D4E65BA340}" srcOrd="0" destOrd="0" presId="urn:microsoft.com/office/officeart/2011/layout/HexagonRadial"/>
    <dgm:cxn modelId="{ADFCCD89-DE81-4D45-896D-BE6730892BF3}" type="presParOf" srcId="{EECAA81A-77EC-4455-8CC8-9E3C3EEAB65F}" destId="{1E404C28-225B-4D3E-BF18-59B42221FE45}" srcOrd="8" destOrd="0" presId="urn:microsoft.com/office/officeart/2011/layout/HexagonRadial"/>
    <dgm:cxn modelId="{06A01210-DA38-4E22-9C41-D6FBCB4EBE59}" type="presParOf" srcId="{EECAA81A-77EC-4455-8CC8-9E3C3EEAB65F}" destId="{4B7DF183-C2A4-410E-B319-60FE5D583805}" srcOrd="9" destOrd="0" presId="urn:microsoft.com/office/officeart/2011/layout/HexagonRadial"/>
    <dgm:cxn modelId="{554D569E-CCA5-46F5-82FA-36F2F33A1B7E}" type="presParOf" srcId="{4B7DF183-C2A4-410E-B319-60FE5D583805}" destId="{5B1C8803-B59B-4E3B-B35E-EF56067E6D21}" srcOrd="0" destOrd="0" presId="urn:microsoft.com/office/officeart/2011/layout/HexagonRadial"/>
    <dgm:cxn modelId="{1875B904-A604-4E6C-8D98-42EC4A2B6614}" type="presParOf" srcId="{EECAA81A-77EC-4455-8CC8-9E3C3EEAB65F}" destId="{16A64D70-E9A7-42C2-ACDA-7E097FD4062E}" srcOrd="10" destOrd="0" presId="urn:microsoft.com/office/officeart/2011/layout/HexagonRadial"/>
    <dgm:cxn modelId="{A072AF88-FC2F-4F64-AEDA-588F414A4BF4}" type="presParOf" srcId="{EECAA81A-77EC-4455-8CC8-9E3C3EEAB65F}" destId="{2F732E76-8DC2-423C-AC43-712536A47888}" srcOrd="11" destOrd="0" presId="urn:microsoft.com/office/officeart/2011/layout/HexagonRadial"/>
    <dgm:cxn modelId="{A0B102A6-9AD6-4FD9-84F3-B29D1353FEEC}" type="presParOf" srcId="{2F732E76-8DC2-423C-AC43-712536A47888}" destId="{722D24BE-937C-4E70-8129-6A3AE4D1E9C0}" srcOrd="0" destOrd="0" presId="urn:microsoft.com/office/officeart/2011/layout/HexagonRadial"/>
    <dgm:cxn modelId="{341C662A-A13F-42F3-AA88-58F8EBA41B51}" type="presParOf" srcId="{EECAA81A-77EC-4455-8CC8-9E3C3EEAB65F}" destId="{28FC002A-A63F-4C5F-9BA7-31C3C54FCB1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78C9FD-ED18-46CE-BCFE-F19E308B0B7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13C7DD-8939-4FEA-B0D4-F2250B9BE360}">
      <dgm:prSet phldrT="[Text]"/>
      <dgm:spPr/>
      <dgm:t>
        <a:bodyPr/>
        <a:lstStyle/>
        <a:p>
          <a:r>
            <a:rPr lang="en-IN" dirty="0"/>
            <a:t>Define  Objective</a:t>
          </a:r>
        </a:p>
      </dgm:t>
    </dgm:pt>
    <dgm:pt modelId="{17018EAC-F720-46E4-B6B0-3127971EA71A}" type="parTrans" cxnId="{943D26DA-2E0D-49BF-8FFC-1DB299A17BED}">
      <dgm:prSet/>
      <dgm:spPr/>
      <dgm:t>
        <a:bodyPr/>
        <a:lstStyle/>
        <a:p>
          <a:endParaRPr lang="en-IN"/>
        </a:p>
      </dgm:t>
    </dgm:pt>
    <dgm:pt modelId="{C79BC5B2-A4CD-40C9-B92D-D961172460B9}" type="sibTrans" cxnId="{943D26DA-2E0D-49BF-8FFC-1DB299A17BED}">
      <dgm:prSet/>
      <dgm:spPr/>
      <dgm:t>
        <a:bodyPr/>
        <a:lstStyle/>
        <a:p>
          <a:endParaRPr lang="en-IN"/>
        </a:p>
      </dgm:t>
    </dgm:pt>
    <dgm:pt modelId="{BABE0605-F0CD-49B4-A40F-F3CF1785DEC8}">
      <dgm:prSet phldrT="[Text]"/>
      <dgm:spPr/>
      <dgm:t>
        <a:bodyPr/>
        <a:lstStyle/>
        <a:p>
          <a:r>
            <a:rPr lang="en-IN" dirty="0"/>
            <a:t>Identify  , the problem to be solved and create a clear objective</a:t>
          </a:r>
        </a:p>
      </dgm:t>
    </dgm:pt>
    <dgm:pt modelId="{4593E001-D610-45E0-9E02-EA41BF72607A}" type="parTrans" cxnId="{716658F2-0B41-4E46-B57A-1210A79527EC}">
      <dgm:prSet/>
      <dgm:spPr/>
      <dgm:t>
        <a:bodyPr/>
        <a:lstStyle/>
        <a:p>
          <a:endParaRPr lang="en-IN"/>
        </a:p>
      </dgm:t>
    </dgm:pt>
    <dgm:pt modelId="{97525D98-3B69-4A5E-986E-18A41221AA96}" type="sibTrans" cxnId="{716658F2-0B41-4E46-B57A-1210A79527EC}">
      <dgm:prSet/>
      <dgm:spPr/>
      <dgm:t>
        <a:bodyPr/>
        <a:lstStyle/>
        <a:p>
          <a:endParaRPr lang="en-IN"/>
        </a:p>
      </dgm:t>
    </dgm:pt>
    <dgm:pt modelId="{636287AE-1D82-45A7-9533-8093C7CB9346}">
      <dgm:prSet phldrT="[Text]"/>
      <dgm:spPr/>
      <dgm:t>
        <a:bodyPr/>
        <a:lstStyle/>
        <a:p>
          <a:r>
            <a:rPr lang="en-IN" dirty="0"/>
            <a:t>Collect Data</a:t>
          </a:r>
        </a:p>
      </dgm:t>
    </dgm:pt>
    <dgm:pt modelId="{772C036F-2E07-4049-8F38-DC8486600DDE}" type="parTrans" cxnId="{2C7430DD-079A-45F9-AAE2-ED0C14EBCDDB}">
      <dgm:prSet/>
      <dgm:spPr/>
      <dgm:t>
        <a:bodyPr/>
        <a:lstStyle/>
        <a:p>
          <a:endParaRPr lang="en-IN"/>
        </a:p>
      </dgm:t>
    </dgm:pt>
    <dgm:pt modelId="{51CE0F45-D33A-41CA-A350-BDB51F3792C0}" type="sibTrans" cxnId="{2C7430DD-079A-45F9-AAE2-ED0C14EBCDDB}">
      <dgm:prSet/>
      <dgm:spPr/>
      <dgm:t>
        <a:bodyPr/>
        <a:lstStyle/>
        <a:p>
          <a:endParaRPr lang="en-IN"/>
        </a:p>
      </dgm:t>
    </dgm:pt>
    <dgm:pt modelId="{16EF3FAD-A79C-4543-8935-B78052E62892}">
      <dgm:prSet phldrT="[Text]"/>
      <dgm:spPr/>
      <dgm:t>
        <a:bodyPr/>
        <a:lstStyle/>
        <a:p>
          <a:r>
            <a:rPr lang="en-IN" dirty="0"/>
            <a:t>Collect data from any sources like </a:t>
          </a:r>
        </a:p>
      </dgm:t>
    </dgm:pt>
    <dgm:pt modelId="{59C9DD0A-BC07-4C08-A828-26C6A079B406}" type="parTrans" cxnId="{3916C398-59FB-4010-ACC7-9C85FA244565}">
      <dgm:prSet/>
      <dgm:spPr/>
      <dgm:t>
        <a:bodyPr/>
        <a:lstStyle/>
        <a:p>
          <a:endParaRPr lang="en-IN"/>
        </a:p>
      </dgm:t>
    </dgm:pt>
    <dgm:pt modelId="{08815EC8-423E-4CE2-BC3B-DDAB59BF6DC7}" type="sibTrans" cxnId="{3916C398-59FB-4010-ACC7-9C85FA244565}">
      <dgm:prSet/>
      <dgm:spPr/>
      <dgm:t>
        <a:bodyPr/>
        <a:lstStyle/>
        <a:p>
          <a:endParaRPr lang="en-IN"/>
        </a:p>
      </dgm:t>
    </dgm:pt>
    <dgm:pt modelId="{6AB75870-E8FC-41C6-B1B3-24A4768490FC}">
      <dgm:prSet phldrT="[Text]"/>
      <dgm:spPr/>
      <dgm:t>
        <a:bodyPr/>
        <a:lstStyle/>
        <a:p>
          <a:r>
            <a:rPr lang="en-IN" dirty="0"/>
            <a:t>Hospitals , police , fire dept.</a:t>
          </a:r>
        </a:p>
      </dgm:t>
    </dgm:pt>
    <dgm:pt modelId="{6AB8BDD9-CB16-4FB6-BB5C-B597BEBE1C9B}" type="parTrans" cxnId="{F6DC4F53-0125-4A8B-8CF2-B4CF7DD2700F}">
      <dgm:prSet/>
      <dgm:spPr/>
      <dgm:t>
        <a:bodyPr/>
        <a:lstStyle/>
        <a:p>
          <a:endParaRPr lang="en-IN"/>
        </a:p>
      </dgm:t>
    </dgm:pt>
    <dgm:pt modelId="{0ED10374-0C3F-4D34-848C-5AA2AECAB426}" type="sibTrans" cxnId="{F6DC4F53-0125-4A8B-8CF2-B4CF7DD2700F}">
      <dgm:prSet/>
      <dgm:spPr/>
      <dgm:t>
        <a:bodyPr/>
        <a:lstStyle/>
        <a:p>
          <a:endParaRPr lang="en-IN"/>
        </a:p>
      </dgm:t>
    </dgm:pt>
    <dgm:pt modelId="{943B11FF-4B30-454C-949F-C7257C95ED21}">
      <dgm:prSet phldrT="[Text]"/>
      <dgm:spPr/>
      <dgm:t>
        <a:bodyPr/>
        <a:lstStyle/>
        <a:p>
          <a:r>
            <a:rPr lang="en-IN" dirty="0"/>
            <a:t>Prepare Data</a:t>
          </a:r>
        </a:p>
      </dgm:t>
    </dgm:pt>
    <dgm:pt modelId="{68C69486-C34D-4A63-AE99-DAF772D4BE8B}" type="parTrans" cxnId="{F1B742EC-F40F-45B9-BBCB-7BCF65F460FD}">
      <dgm:prSet/>
      <dgm:spPr/>
      <dgm:t>
        <a:bodyPr/>
        <a:lstStyle/>
        <a:p>
          <a:endParaRPr lang="en-IN"/>
        </a:p>
      </dgm:t>
    </dgm:pt>
    <dgm:pt modelId="{DDA4D3EF-78CA-46C2-B9C6-3E17368FB59B}" type="sibTrans" cxnId="{F1B742EC-F40F-45B9-BBCB-7BCF65F460FD}">
      <dgm:prSet/>
      <dgm:spPr/>
      <dgm:t>
        <a:bodyPr/>
        <a:lstStyle/>
        <a:p>
          <a:endParaRPr lang="en-IN"/>
        </a:p>
      </dgm:t>
    </dgm:pt>
    <dgm:pt modelId="{BBE49F08-FFC5-4276-BC6B-2B819B63A97B}">
      <dgm:prSet phldrT="[Text]"/>
      <dgm:spPr/>
      <dgm:t>
        <a:bodyPr/>
        <a:lstStyle/>
        <a:p>
          <a:r>
            <a:rPr lang="en-IN" dirty="0"/>
            <a:t>Preparing data is a crucial step and involves building  workflows to clean , match and blend the data</a:t>
          </a:r>
        </a:p>
      </dgm:t>
    </dgm:pt>
    <dgm:pt modelId="{70DCBBE9-4793-4BFF-838E-840C64E25771}" type="parTrans" cxnId="{ACD29ED2-92F7-4EB7-ADCB-10AB24A0A727}">
      <dgm:prSet/>
      <dgm:spPr/>
      <dgm:t>
        <a:bodyPr/>
        <a:lstStyle/>
        <a:p>
          <a:endParaRPr lang="en-IN"/>
        </a:p>
      </dgm:t>
    </dgm:pt>
    <dgm:pt modelId="{28B21097-31B2-4D8B-8C3C-D2F89956A75A}" type="sibTrans" cxnId="{ACD29ED2-92F7-4EB7-ADCB-10AB24A0A727}">
      <dgm:prSet/>
      <dgm:spPr/>
      <dgm:t>
        <a:bodyPr/>
        <a:lstStyle/>
        <a:p>
          <a:endParaRPr lang="en-IN"/>
        </a:p>
      </dgm:t>
    </dgm:pt>
    <dgm:pt modelId="{6550CB5D-196A-46BD-98B2-00B2122BF549}" type="pres">
      <dgm:prSet presAssocID="{EA78C9FD-ED18-46CE-BCFE-F19E308B0B70}" presName="Name0" presStyleCnt="0">
        <dgm:presLayoutVars>
          <dgm:dir/>
          <dgm:animLvl val="lvl"/>
          <dgm:resizeHandles val="exact"/>
        </dgm:presLayoutVars>
      </dgm:prSet>
      <dgm:spPr/>
    </dgm:pt>
    <dgm:pt modelId="{D61FA6F4-4361-4264-A93C-554FE561B47B}" type="pres">
      <dgm:prSet presAssocID="{EA78C9FD-ED18-46CE-BCFE-F19E308B0B70}" presName="tSp" presStyleCnt="0"/>
      <dgm:spPr/>
    </dgm:pt>
    <dgm:pt modelId="{E67BE6DA-FBD0-44B6-81EC-48593757A464}" type="pres">
      <dgm:prSet presAssocID="{EA78C9FD-ED18-46CE-BCFE-F19E308B0B70}" presName="bSp" presStyleCnt="0"/>
      <dgm:spPr/>
    </dgm:pt>
    <dgm:pt modelId="{1DC78746-1F08-4A9D-95E6-2B255F4417D8}" type="pres">
      <dgm:prSet presAssocID="{EA78C9FD-ED18-46CE-BCFE-F19E308B0B70}" presName="process" presStyleCnt="0"/>
      <dgm:spPr/>
    </dgm:pt>
    <dgm:pt modelId="{AF77E664-18E2-4E14-B363-D62F47A72011}" type="pres">
      <dgm:prSet presAssocID="{F713C7DD-8939-4FEA-B0D4-F2250B9BE360}" presName="composite1" presStyleCnt="0"/>
      <dgm:spPr/>
    </dgm:pt>
    <dgm:pt modelId="{2822214D-892F-4465-810F-507E5418E426}" type="pres">
      <dgm:prSet presAssocID="{F713C7DD-8939-4FEA-B0D4-F2250B9BE360}" presName="dummyNode1" presStyleLbl="node1" presStyleIdx="0" presStyleCnt="3"/>
      <dgm:spPr/>
    </dgm:pt>
    <dgm:pt modelId="{829CB1C1-1AB8-4384-B31F-6C0FA401DC23}" type="pres">
      <dgm:prSet presAssocID="{F713C7DD-8939-4FEA-B0D4-F2250B9BE360}" presName="childNode1" presStyleLbl="bgAcc1" presStyleIdx="0" presStyleCnt="3">
        <dgm:presLayoutVars>
          <dgm:bulletEnabled val="1"/>
        </dgm:presLayoutVars>
      </dgm:prSet>
      <dgm:spPr/>
    </dgm:pt>
    <dgm:pt modelId="{2989300A-8CCD-47E4-8EDC-39A48511A071}" type="pres">
      <dgm:prSet presAssocID="{F713C7DD-8939-4FEA-B0D4-F2250B9BE360}" presName="childNode1tx" presStyleLbl="bgAcc1" presStyleIdx="0" presStyleCnt="3">
        <dgm:presLayoutVars>
          <dgm:bulletEnabled val="1"/>
        </dgm:presLayoutVars>
      </dgm:prSet>
      <dgm:spPr/>
    </dgm:pt>
    <dgm:pt modelId="{D7A88593-15C8-4803-8868-74B1CE7BB254}" type="pres">
      <dgm:prSet presAssocID="{F713C7DD-8939-4FEA-B0D4-F2250B9BE360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F1FDA8E-B23F-4D28-8B91-01E027618A4F}" type="pres">
      <dgm:prSet presAssocID="{F713C7DD-8939-4FEA-B0D4-F2250B9BE360}" presName="connSite1" presStyleCnt="0"/>
      <dgm:spPr/>
    </dgm:pt>
    <dgm:pt modelId="{FE6355FC-3D40-40D4-982F-DAA50104FE74}" type="pres">
      <dgm:prSet presAssocID="{C79BC5B2-A4CD-40C9-B92D-D961172460B9}" presName="Name9" presStyleLbl="sibTrans2D1" presStyleIdx="0" presStyleCnt="2"/>
      <dgm:spPr/>
    </dgm:pt>
    <dgm:pt modelId="{C70E9C3B-2DCE-42D3-877E-5662676212E1}" type="pres">
      <dgm:prSet presAssocID="{636287AE-1D82-45A7-9533-8093C7CB9346}" presName="composite2" presStyleCnt="0"/>
      <dgm:spPr/>
    </dgm:pt>
    <dgm:pt modelId="{E7C08F94-0830-4867-B30B-6CBAA2CCEC9F}" type="pres">
      <dgm:prSet presAssocID="{636287AE-1D82-45A7-9533-8093C7CB9346}" presName="dummyNode2" presStyleLbl="node1" presStyleIdx="0" presStyleCnt="3"/>
      <dgm:spPr/>
    </dgm:pt>
    <dgm:pt modelId="{D2032283-7361-429C-AF8F-5CCF185962BC}" type="pres">
      <dgm:prSet presAssocID="{636287AE-1D82-45A7-9533-8093C7CB9346}" presName="childNode2" presStyleLbl="bgAcc1" presStyleIdx="1" presStyleCnt="3">
        <dgm:presLayoutVars>
          <dgm:bulletEnabled val="1"/>
        </dgm:presLayoutVars>
      </dgm:prSet>
      <dgm:spPr/>
    </dgm:pt>
    <dgm:pt modelId="{C0C8C6A3-71A6-4D69-B2DE-797AEC4E2562}" type="pres">
      <dgm:prSet presAssocID="{636287AE-1D82-45A7-9533-8093C7CB9346}" presName="childNode2tx" presStyleLbl="bgAcc1" presStyleIdx="1" presStyleCnt="3">
        <dgm:presLayoutVars>
          <dgm:bulletEnabled val="1"/>
        </dgm:presLayoutVars>
      </dgm:prSet>
      <dgm:spPr/>
    </dgm:pt>
    <dgm:pt modelId="{A51A02BE-149C-424D-A29C-E3CAEFDD7F9C}" type="pres">
      <dgm:prSet presAssocID="{636287AE-1D82-45A7-9533-8093C7CB9346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668423B-FC2C-4453-B8B9-E9BF435C23F4}" type="pres">
      <dgm:prSet presAssocID="{636287AE-1D82-45A7-9533-8093C7CB9346}" presName="connSite2" presStyleCnt="0"/>
      <dgm:spPr/>
    </dgm:pt>
    <dgm:pt modelId="{143B0E8D-0395-43CB-81AA-164F4B50950E}" type="pres">
      <dgm:prSet presAssocID="{51CE0F45-D33A-41CA-A350-BDB51F3792C0}" presName="Name18" presStyleLbl="sibTrans2D1" presStyleIdx="1" presStyleCnt="2"/>
      <dgm:spPr/>
    </dgm:pt>
    <dgm:pt modelId="{518E99CF-3C35-4F74-AD6B-E2F33744421E}" type="pres">
      <dgm:prSet presAssocID="{943B11FF-4B30-454C-949F-C7257C95ED21}" presName="composite1" presStyleCnt="0"/>
      <dgm:spPr/>
    </dgm:pt>
    <dgm:pt modelId="{6376CE0C-BCA5-4C9A-8F0D-12F58388BF47}" type="pres">
      <dgm:prSet presAssocID="{943B11FF-4B30-454C-949F-C7257C95ED21}" presName="dummyNode1" presStyleLbl="node1" presStyleIdx="1" presStyleCnt="3"/>
      <dgm:spPr/>
    </dgm:pt>
    <dgm:pt modelId="{9A3ED3A9-4344-42BE-9337-E171E9E5A989}" type="pres">
      <dgm:prSet presAssocID="{943B11FF-4B30-454C-949F-C7257C95ED21}" presName="childNode1" presStyleLbl="bgAcc1" presStyleIdx="2" presStyleCnt="3" custLinFactNeighborX="122">
        <dgm:presLayoutVars>
          <dgm:bulletEnabled val="1"/>
        </dgm:presLayoutVars>
      </dgm:prSet>
      <dgm:spPr/>
    </dgm:pt>
    <dgm:pt modelId="{26CA4394-A7A0-4707-B2DC-3BF57CAFD771}" type="pres">
      <dgm:prSet presAssocID="{943B11FF-4B30-454C-949F-C7257C95ED21}" presName="childNode1tx" presStyleLbl="bgAcc1" presStyleIdx="2" presStyleCnt="3">
        <dgm:presLayoutVars>
          <dgm:bulletEnabled val="1"/>
        </dgm:presLayoutVars>
      </dgm:prSet>
      <dgm:spPr/>
    </dgm:pt>
    <dgm:pt modelId="{0C6857E9-1F47-4188-9164-2EB15DCB1AAE}" type="pres">
      <dgm:prSet presAssocID="{943B11FF-4B30-454C-949F-C7257C95ED21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830AA310-D5C4-4138-A451-AE09A1A405C9}" type="pres">
      <dgm:prSet presAssocID="{943B11FF-4B30-454C-949F-C7257C95ED21}" presName="connSite1" presStyleCnt="0"/>
      <dgm:spPr/>
    </dgm:pt>
  </dgm:ptLst>
  <dgm:cxnLst>
    <dgm:cxn modelId="{22420F04-722E-4B51-B6F5-F6BCD0D60F64}" type="presOf" srcId="{943B11FF-4B30-454C-949F-C7257C95ED21}" destId="{0C6857E9-1F47-4188-9164-2EB15DCB1AAE}" srcOrd="0" destOrd="0" presId="urn:microsoft.com/office/officeart/2005/8/layout/hProcess4"/>
    <dgm:cxn modelId="{1DED7407-140D-4FFC-A1CF-060FA11C1E3D}" type="presOf" srcId="{BABE0605-F0CD-49B4-A40F-F3CF1785DEC8}" destId="{829CB1C1-1AB8-4384-B31F-6C0FA401DC23}" srcOrd="0" destOrd="0" presId="urn:microsoft.com/office/officeart/2005/8/layout/hProcess4"/>
    <dgm:cxn modelId="{AE8EA409-0E77-45F3-A828-0C23CAE745A2}" type="presOf" srcId="{6AB75870-E8FC-41C6-B1B3-24A4768490FC}" destId="{D2032283-7361-429C-AF8F-5CCF185962BC}" srcOrd="0" destOrd="1" presId="urn:microsoft.com/office/officeart/2005/8/layout/hProcess4"/>
    <dgm:cxn modelId="{270F8F14-2732-4DFD-968B-44D773220AF6}" type="presOf" srcId="{EA78C9FD-ED18-46CE-BCFE-F19E308B0B70}" destId="{6550CB5D-196A-46BD-98B2-00B2122BF549}" srcOrd="0" destOrd="0" presId="urn:microsoft.com/office/officeart/2005/8/layout/hProcess4"/>
    <dgm:cxn modelId="{59DCE32E-7E17-4E95-8865-8F60E1D2FA7A}" type="presOf" srcId="{BBE49F08-FFC5-4276-BC6B-2B819B63A97B}" destId="{9A3ED3A9-4344-42BE-9337-E171E9E5A989}" srcOrd="0" destOrd="0" presId="urn:microsoft.com/office/officeart/2005/8/layout/hProcess4"/>
    <dgm:cxn modelId="{55A73A3B-8D60-47F0-946F-24DBB49B02D2}" type="presOf" srcId="{BABE0605-F0CD-49B4-A40F-F3CF1785DEC8}" destId="{2989300A-8CCD-47E4-8EDC-39A48511A071}" srcOrd="1" destOrd="0" presId="urn:microsoft.com/office/officeart/2005/8/layout/hProcess4"/>
    <dgm:cxn modelId="{C8B88E5C-BECC-4235-AAB5-D9E82F8DA3DE}" type="presOf" srcId="{16EF3FAD-A79C-4543-8935-B78052E62892}" destId="{D2032283-7361-429C-AF8F-5CCF185962BC}" srcOrd="0" destOrd="0" presId="urn:microsoft.com/office/officeart/2005/8/layout/hProcess4"/>
    <dgm:cxn modelId="{84981B72-07AB-44A9-A969-48DB6E45F03D}" type="presOf" srcId="{F713C7DD-8939-4FEA-B0D4-F2250B9BE360}" destId="{D7A88593-15C8-4803-8868-74B1CE7BB254}" srcOrd="0" destOrd="0" presId="urn:microsoft.com/office/officeart/2005/8/layout/hProcess4"/>
    <dgm:cxn modelId="{E6D41D52-BFCE-48F4-9687-93A397B42C01}" type="presOf" srcId="{51CE0F45-D33A-41CA-A350-BDB51F3792C0}" destId="{143B0E8D-0395-43CB-81AA-164F4B50950E}" srcOrd="0" destOrd="0" presId="urn:microsoft.com/office/officeart/2005/8/layout/hProcess4"/>
    <dgm:cxn modelId="{17ED0353-C9C6-42CA-89B1-B68EFA4A8C77}" type="presOf" srcId="{BBE49F08-FFC5-4276-BC6B-2B819B63A97B}" destId="{26CA4394-A7A0-4707-B2DC-3BF57CAFD771}" srcOrd="1" destOrd="0" presId="urn:microsoft.com/office/officeart/2005/8/layout/hProcess4"/>
    <dgm:cxn modelId="{F6DC4F53-0125-4A8B-8CF2-B4CF7DD2700F}" srcId="{636287AE-1D82-45A7-9533-8093C7CB9346}" destId="{6AB75870-E8FC-41C6-B1B3-24A4768490FC}" srcOrd="1" destOrd="0" parTransId="{6AB8BDD9-CB16-4FB6-BB5C-B597BEBE1C9B}" sibTransId="{0ED10374-0C3F-4D34-848C-5AA2AECAB426}"/>
    <dgm:cxn modelId="{A31D1675-8A94-4B03-B270-731CEE3F2421}" type="presOf" srcId="{16EF3FAD-A79C-4543-8935-B78052E62892}" destId="{C0C8C6A3-71A6-4D69-B2DE-797AEC4E2562}" srcOrd="1" destOrd="0" presId="urn:microsoft.com/office/officeart/2005/8/layout/hProcess4"/>
    <dgm:cxn modelId="{50C7EF55-AFC4-4937-97BE-8A59412A0BC2}" type="presOf" srcId="{C79BC5B2-A4CD-40C9-B92D-D961172460B9}" destId="{FE6355FC-3D40-40D4-982F-DAA50104FE74}" srcOrd="0" destOrd="0" presId="urn:microsoft.com/office/officeart/2005/8/layout/hProcess4"/>
    <dgm:cxn modelId="{982B3A56-5495-48BD-AC7D-C5E063BC5269}" type="presOf" srcId="{636287AE-1D82-45A7-9533-8093C7CB9346}" destId="{A51A02BE-149C-424D-A29C-E3CAEFDD7F9C}" srcOrd="0" destOrd="0" presId="urn:microsoft.com/office/officeart/2005/8/layout/hProcess4"/>
    <dgm:cxn modelId="{3916C398-59FB-4010-ACC7-9C85FA244565}" srcId="{636287AE-1D82-45A7-9533-8093C7CB9346}" destId="{16EF3FAD-A79C-4543-8935-B78052E62892}" srcOrd="0" destOrd="0" parTransId="{59C9DD0A-BC07-4C08-A828-26C6A079B406}" sibTransId="{08815EC8-423E-4CE2-BC3B-DDAB59BF6DC7}"/>
    <dgm:cxn modelId="{B529A6AF-0568-41FF-AB64-B86EFD54E412}" type="presOf" srcId="{6AB75870-E8FC-41C6-B1B3-24A4768490FC}" destId="{C0C8C6A3-71A6-4D69-B2DE-797AEC4E2562}" srcOrd="1" destOrd="1" presId="urn:microsoft.com/office/officeart/2005/8/layout/hProcess4"/>
    <dgm:cxn modelId="{ACD29ED2-92F7-4EB7-ADCB-10AB24A0A727}" srcId="{943B11FF-4B30-454C-949F-C7257C95ED21}" destId="{BBE49F08-FFC5-4276-BC6B-2B819B63A97B}" srcOrd="0" destOrd="0" parTransId="{70DCBBE9-4793-4BFF-838E-840C64E25771}" sibTransId="{28B21097-31B2-4D8B-8C3C-D2F89956A75A}"/>
    <dgm:cxn modelId="{943D26DA-2E0D-49BF-8FFC-1DB299A17BED}" srcId="{EA78C9FD-ED18-46CE-BCFE-F19E308B0B70}" destId="{F713C7DD-8939-4FEA-B0D4-F2250B9BE360}" srcOrd="0" destOrd="0" parTransId="{17018EAC-F720-46E4-B6B0-3127971EA71A}" sibTransId="{C79BC5B2-A4CD-40C9-B92D-D961172460B9}"/>
    <dgm:cxn modelId="{2C7430DD-079A-45F9-AAE2-ED0C14EBCDDB}" srcId="{EA78C9FD-ED18-46CE-BCFE-F19E308B0B70}" destId="{636287AE-1D82-45A7-9533-8093C7CB9346}" srcOrd="1" destOrd="0" parTransId="{772C036F-2E07-4049-8F38-DC8486600DDE}" sibTransId="{51CE0F45-D33A-41CA-A350-BDB51F3792C0}"/>
    <dgm:cxn modelId="{F1B742EC-F40F-45B9-BBCB-7BCF65F460FD}" srcId="{EA78C9FD-ED18-46CE-BCFE-F19E308B0B70}" destId="{943B11FF-4B30-454C-949F-C7257C95ED21}" srcOrd="2" destOrd="0" parTransId="{68C69486-C34D-4A63-AE99-DAF772D4BE8B}" sibTransId="{DDA4D3EF-78CA-46C2-B9C6-3E17368FB59B}"/>
    <dgm:cxn modelId="{716658F2-0B41-4E46-B57A-1210A79527EC}" srcId="{F713C7DD-8939-4FEA-B0D4-F2250B9BE360}" destId="{BABE0605-F0CD-49B4-A40F-F3CF1785DEC8}" srcOrd="0" destOrd="0" parTransId="{4593E001-D610-45E0-9E02-EA41BF72607A}" sibTransId="{97525D98-3B69-4A5E-986E-18A41221AA96}"/>
    <dgm:cxn modelId="{844264D5-FA1E-48BB-B3D1-69007470B64A}" type="presParOf" srcId="{6550CB5D-196A-46BD-98B2-00B2122BF549}" destId="{D61FA6F4-4361-4264-A93C-554FE561B47B}" srcOrd="0" destOrd="0" presId="urn:microsoft.com/office/officeart/2005/8/layout/hProcess4"/>
    <dgm:cxn modelId="{2FB134BC-80D2-44A6-8F44-D8FE29AB070B}" type="presParOf" srcId="{6550CB5D-196A-46BD-98B2-00B2122BF549}" destId="{E67BE6DA-FBD0-44B6-81EC-48593757A464}" srcOrd="1" destOrd="0" presId="urn:microsoft.com/office/officeart/2005/8/layout/hProcess4"/>
    <dgm:cxn modelId="{7C071A45-FF16-43A1-B133-48E4CB63ED7F}" type="presParOf" srcId="{6550CB5D-196A-46BD-98B2-00B2122BF549}" destId="{1DC78746-1F08-4A9D-95E6-2B255F4417D8}" srcOrd="2" destOrd="0" presId="urn:microsoft.com/office/officeart/2005/8/layout/hProcess4"/>
    <dgm:cxn modelId="{20217B86-7EC1-4A89-9179-681D74D73480}" type="presParOf" srcId="{1DC78746-1F08-4A9D-95E6-2B255F4417D8}" destId="{AF77E664-18E2-4E14-B363-D62F47A72011}" srcOrd="0" destOrd="0" presId="urn:microsoft.com/office/officeart/2005/8/layout/hProcess4"/>
    <dgm:cxn modelId="{9C74E902-3C6A-4734-89BF-963394152811}" type="presParOf" srcId="{AF77E664-18E2-4E14-B363-D62F47A72011}" destId="{2822214D-892F-4465-810F-507E5418E426}" srcOrd="0" destOrd="0" presId="urn:microsoft.com/office/officeart/2005/8/layout/hProcess4"/>
    <dgm:cxn modelId="{EDE3A9E3-AFA9-43D5-91E1-4228B79728D3}" type="presParOf" srcId="{AF77E664-18E2-4E14-B363-D62F47A72011}" destId="{829CB1C1-1AB8-4384-B31F-6C0FA401DC23}" srcOrd="1" destOrd="0" presId="urn:microsoft.com/office/officeart/2005/8/layout/hProcess4"/>
    <dgm:cxn modelId="{947A296E-1FC3-4BB3-B96E-5A8D74952CD0}" type="presParOf" srcId="{AF77E664-18E2-4E14-B363-D62F47A72011}" destId="{2989300A-8CCD-47E4-8EDC-39A48511A071}" srcOrd="2" destOrd="0" presId="urn:microsoft.com/office/officeart/2005/8/layout/hProcess4"/>
    <dgm:cxn modelId="{816ED1F9-B78E-45A3-B22A-78906C3658DC}" type="presParOf" srcId="{AF77E664-18E2-4E14-B363-D62F47A72011}" destId="{D7A88593-15C8-4803-8868-74B1CE7BB254}" srcOrd="3" destOrd="0" presId="urn:microsoft.com/office/officeart/2005/8/layout/hProcess4"/>
    <dgm:cxn modelId="{151E0B82-411D-4DCA-8723-ED1FFECC699D}" type="presParOf" srcId="{AF77E664-18E2-4E14-B363-D62F47A72011}" destId="{3F1FDA8E-B23F-4D28-8B91-01E027618A4F}" srcOrd="4" destOrd="0" presId="urn:microsoft.com/office/officeart/2005/8/layout/hProcess4"/>
    <dgm:cxn modelId="{58CBD3AD-05B8-4E86-BAAF-E1FDCB9DCE0E}" type="presParOf" srcId="{1DC78746-1F08-4A9D-95E6-2B255F4417D8}" destId="{FE6355FC-3D40-40D4-982F-DAA50104FE74}" srcOrd="1" destOrd="0" presId="urn:microsoft.com/office/officeart/2005/8/layout/hProcess4"/>
    <dgm:cxn modelId="{6DA04CA4-039A-4553-8987-8F16139812A5}" type="presParOf" srcId="{1DC78746-1F08-4A9D-95E6-2B255F4417D8}" destId="{C70E9C3B-2DCE-42D3-877E-5662676212E1}" srcOrd="2" destOrd="0" presId="urn:microsoft.com/office/officeart/2005/8/layout/hProcess4"/>
    <dgm:cxn modelId="{553B0F90-A627-46F5-89FC-5A0355D508C3}" type="presParOf" srcId="{C70E9C3B-2DCE-42D3-877E-5662676212E1}" destId="{E7C08F94-0830-4867-B30B-6CBAA2CCEC9F}" srcOrd="0" destOrd="0" presId="urn:microsoft.com/office/officeart/2005/8/layout/hProcess4"/>
    <dgm:cxn modelId="{EF37D95E-2154-4DA4-9986-80E79447C6A7}" type="presParOf" srcId="{C70E9C3B-2DCE-42D3-877E-5662676212E1}" destId="{D2032283-7361-429C-AF8F-5CCF185962BC}" srcOrd="1" destOrd="0" presId="urn:microsoft.com/office/officeart/2005/8/layout/hProcess4"/>
    <dgm:cxn modelId="{266E78BB-095B-4F6D-B31E-CAC546BB4B26}" type="presParOf" srcId="{C70E9C3B-2DCE-42D3-877E-5662676212E1}" destId="{C0C8C6A3-71A6-4D69-B2DE-797AEC4E2562}" srcOrd="2" destOrd="0" presId="urn:microsoft.com/office/officeart/2005/8/layout/hProcess4"/>
    <dgm:cxn modelId="{DC2B1CF9-5297-45E4-BD12-4DDAB37607EC}" type="presParOf" srcId="{C70E9C3B-2DCE-42D3-877E-5662676212E1}" destId="{A51A02BE-149C-424D-A29C-E3CAEFDD7F9C}" srcOrd="3" destOrd="0" presId="urn:microsoft.com/office/officeart/2005/8/layout/hProcess4"/>
    <dgm:cxn modelId="{C16EB5E1-1D76-4B11-B197-9C761A117309}" type="presParOf" srcId="{C70E9C3B-2DCE-42D3-877E-5662676212E1}" destId="{6668423B-FC2C-4453-B8B9-E9BF435C23F4}" srcOrd="4" destOrd="0" presId="urn:microsoft.com/office/officeart/2005/8/layout/hProcess4"/>
    <dgm:cxn modelId="{CB7568FA-3D4F-47F6-86CA-7EB9E1DD9432}" type="presParOf" srcId="{1DC78746-1F08-4A9D-95E6-2B255F4417D8}" destId="{143B0E8D-0395-43CB-81AA-164F4B50950E}" srcOrd="3" destOrd="0" presId="urn:microsoft.com/office/officeart/2005/8/layout/hProcess4"/>
    <dgm:cxn modelId="{FE95ACCF-7635-48A5-9D9D-5C190E93D122}" type="presParOf" srcId="{1DC78746-1F08-4A9D-95E6-2B255F4417D8}" destId="{518E99CF-3C35-4F74-AD6B-E2F33744421E}" srcOrd="4" destOrd="0" presId="urn:microsoft.com/office/officeart/2005/8/layout/hProcess4"/>
    <dgm:cxn modelId="{1C1CDCFA-B52B-407F-ACEA-7B4318DDA133}" type="presParOf" srcId="{518E99CF-3C35-4F74-AD6B-E2F33744421E}" destId="{6376CE0C-BCA5-4C9A-8F0D-12F58388BF47}" srcOrd="0" destOrd="0" presId="urn:microsoft.com/office/officeart/2005/8/layout/hProcess4"/>
    <dgm:cxn modelId="{ACCE908F-21EF-461F-99FD-0BD4450CFACF}" type="presParOf" srcId="{518E99CF-3C35-4F74-AD6B-E2F33744421E}" destId="{9A3ED3A9-4344-42BE-9337-E171E9E5A989}" srcOrd="1" destOrd="0" presId="urn:microsoft.com/office/officeart/2005/8/layout/hProcess4"/>
    <dgm:cxn modelId="{B0B35A70-9169-48D7-B8B3-F4ADB7DE58D5}" type="presParOf" srcId="{518E99CF-3C35-4F74-AD6B-E2F33744421E}" destId="{26CA4394-A7A0-4707-B2DC-3BF57CAFD771}" srcOrd="2" destOrd="0" presId="urn:microsoft.com/office/officeart/2005/8/layout/hProcess4"/>
    <dgm:cxn modelId="{9580338A-2683-4FA6-BE2A-4833B659120F}" type="presParOf" srcId="{518E99CF-3C35-4F74-AD6B-E2F33744421E}" destId="{0C6857E9-1F47-4188-9164-2EB15DCB1AAE}" srcOrd="3" destOrd="0" presId="urn:microsoft.com/office/officeart/2005/8/layout/hProcess4"/>
    <dgm:cxn modelId="{8095445C-B4ED-427C-9FDE-6F1FA78EB1B0}" type="presParOf" srcId="{518E99CF-3C35-4F74-AD6B-E2F33744421E}" destId="{830AA310-D5C4-4138-A451-AE09A1A405C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8583B8-9160-452F-92DF-8201975F3DF1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9E44C9C-3EC1-4968-A229-605B098F5E20}">
      <dgm:prSet phldrT="[Text]"/>
      <dgm:spPr/>
      <dgm:t>
        <a:bodyPr/>
        <a:lstStyle/>
        <a:p>
          <a:r>
            <a:rPr lang="en-IN" dirty="0"/>
            <a:t>Select Algorithm</a:t>
          </a:r>
        </a:p>
      </dgm:t>
    </dgm:pt>
    <dgm:pt modelId="{00B4226E-4596-4F9B-B6BB-1144F7FAF15E}" type="parTrans" cxnId="{AC9C53D0-4E00-4042-B1EF-902E587D7820}">
      <dgm:prSet/>
      <dgm:spPr/>
      <dgm:t>
        <a:bodyPr/>
        <a:lstStyle/>
        <a:p>
          <a:endParaRPr lang="en-IN"/>
        </a:p>
      </dgm:t>
    </dgm:pt>
    <dgm:pt modelId="{F2F3B30B-13F6-49FE-AC88-91BD24A27CAA}" type="sibTrans" cxnId="{AC9C53D0-4E00-4042-B1EF-902E587D7820}">
      <dgm:prSet/>
      <dgm:spPr/>
      <dgm:t>
        <a:bodyPr/>
        <a:lstStyle/>
        <a:p>
          <a:endParaRPr lang="en-IN"/>
        </a:p>
      </dgm:t>
    </dgm:pt>
    <dgm:pt modelId="{38EECBF8-C924-4EC9-BC9B-72EB9E189902}">
      <dgm:prSet phldrT="[Text]"/>
      <dgm:spPr/>
      <dgm:t>
        <a:bodyPr/>
        <a:lstStyle/>
        <a:p>
          <a:r>
            <a:rPr lang="en-IN" dirty="0"/>
            <a:t>Train Models</a:t>
          </a:r>
        </a:p>
      </dgm:t>
    </dgm:pt>
    <dgm:pt modelId="{6D31EFAA-AA6B-4DFE-B0B2-8D046D74C544}" type="parTrans" cxnId="{058C1A63-76B5-420C-A633-4444D01B966C}">
      <dgm:prSet/>
      <dgm:spPr/>
      <dgm:t>
        <a:bodyPr/>
        <a:lstStyle/>
        <a:p>
          <a:endParaRPr lang="en-IN"/>
        </a:p>
      </dgm:t>
    </dgm:pt>
    <dgm:pt modelId="{63800411-B2F6-4701-97D8-640CE1F9481B}" type="sibTrans" cxnId="{058C1A63-76B5-420C-A633-4444D01B966C}">
      <dgm:prSet/>
      <dgm:spPr/>
      <dgm:t>
        <a:bodyPr/>
        <a:lstStyle/>
        <a:p>
          <a:endParaRPr lang="en-IN"/>
        </a:p>
      </dgm:t>
    </dgm:pt>
    <dgm:pt modelId="{A26D58BF-2994-4232-B4E6-4C09D2738F7A}">
      <dgm:prSet phldrT="[Text]"/>
      <dgm:spPr/>
      <dgm:t>
        <a:bodyPr/>
        <a:lstStyle/>
        <a:p>
          <a:r>
            <a:rPr lang="en-IN" dirty="0"/>
            <a:t>Data is fed as input and the algorithm configured with the required parameters . A percent of the data can be utilized to train  the model</a:t>
          </a:r>
        </a:p>
      </dgm:t>
    </dgm:pt>
    <dgm:pt modelId="{DB185633-A848-4BDC-86A8-9EA300349DC8}" type="parTrans" cxnId="{A14D2323-F8DC-4268-8A69-C7A1D1B9890D}">
      <dgm:prSet/>
      <dgm:spPr/>
      <dgm:t>
        <a:bodyPr/>
        <a:lstStyle/>
        <a:p>
          <a:endParaRPr lang="en-IN"/>
        </a:p>
      </dgm:t>
    </dgm:pt>
    <dgm:pt modelId="{A4BBF880-8A47-429C-B5EC-9D625CE742CC}" type="sibTrans" cxnId="{A14D2323-F8DC-4268-8A69-C7A1D1B9890D}">
      <dgm:prSet/>
      <dgm:spPr/>
      <dgm:t>
        <a:bodyPr/>
        <a:lstStyle/>
        <a:p>
          <a:endParaRPr lang="en-IN"/>
        </a:p>
      </dgm:t>
    </dgm:pt>
    <dgm:pt modelId="{3232D1E3-34C9-41BB-91FF-EDAA9C53C590}">
      <dgm:prSet phldrT="[Text]"/>
      <dgm:spPr/>
      <dgm:t>
        <a:bodyPr/>
        <a:lstStyle/>
        <a:p>
          <a:r>
            <a:rPr lang="en-IN" dirty="0"/>
            <a:t>Test model</a:t>
          </a:r>
        </a:p>
      </dgm:t>
    </dgm:pt>
    <dgm:pt modelId="{91AE998B-64FC-49A2-ACCC-F6289CB3EBAB}" type="parTrans" cxnId="{5DF55819-35A8-40EE-B460-EE9BD37BA8D6}">
      <dgm:prSet/>
      <dgm:spPr/>
      <dgm:t>
        <a:bodyPr/>
        <a:lstStyle/>
        <a:p>
          <a:endParaRPr lang="en-IN"/>
        </a:p>
      </dgm:t>
    </dgm:pt>
    <dgm:pt modelId="{A7910750-6A0C-440D-9C19-864D0FB81AD8}" type="sibTrans" cxnId="{5DF55819-35A8-40EE-B460-EE9BD37BA8D6}">
      <dgm:prSet/>
      <dgm:spPr/>
      <dgm:t>
        <a:bodyPr/>
        <a:lstStyle/>
        <a:p>
          <a:endParaRPr lang="en-IN"/>
        </a:p>
      </dgm:t>
    </dgm:pt>
    <dgm:pt modelId="{B6636F55-550B-440F-91EC-C249EE2E1B03}">
      <dgm:prSet phldrT="[Text]" custT="1"/>
      <dgm:spPr/>
      <dgm:t>
        <a:bodyPr/>
        <a:lstStyle/>
        <a:p>
          <a:r>
            <a:rPr lang="en-IN" sz="800" dirty="0"/>
            <a:t>The remaining data is utilized to test the model for accuracy.</a:t>
          </a:r>
        </a:p>
      </dgm:t>
    </dgm:pt>
    <dgm:pt modelId="{DF536A12-8B49-409B-B3DE-BC1F9DA93DAF}" type="parTrans" cxnId="{BEBEAE2B-0082-4935-8B81-3F9316BEE7B9}">
      <dgm:prSet/>
      <dgm:spPr/>
      <dgm:t>
        <a:bodyPr/>
        <a:lstStyle/>
        <a:p>
          <a:endParaRPr lang="en-IN"/>
        </a:p>
      </dgm:t>
    </dgm:pt>
    <dgm:pt modelId="{90CC2F5D-7F33-486C-A5EF-189909B27502}" type="sibTrans" cxnId="{BEBEAE2B-0082-4935-8B81-3F9316BEE7B9}">
      <dgm:prSet/>
      <dgm:spPr/>
      <dgm:t>
        <a:bodyPr/>
        <a:lstStyle/>
        <a:p>
          <a:endParaRPr lang="en-IN"/>
        </a:p>
      </dgm:t>
    </dgm:pt>
    <dgm:pt modelId="{3180B209-3E25-4641-B8DE-600F806EFA4E}">
      <dgm:prSet phldrT="[Text]"/>
      <dgm:spPr/>
      <dgm:t>
        <a:bodyPr/>
        <a:lstStyle/>
        <a:p>
          <a:r>
            <a:rPr lang="en-IN" dirty="0"/>
            <a:t>Depend on the problem to be solved and the type of data an appropriate algorithm will be chosen</a:t>
          </a:r>
        </a:p>
      </dgm:t>
    </dgm:pt>
    <dgm:pt modelId="{77646FBE-793C-4085-823B-FA202A8EDD60}" type="sibTrans" cxnId="{365D8EE1-0A09-4C5F-ABAE-AFCF5E11A8C3}">
      <dgm:prSet/>
      <dgm:spPr/>
      <dgm:t>
        <a:bodyPr/>
        <a:lstStyle/>
        <a:p>
          <a:endParaRPr lang="en-IN"/>
        </a:p>
      </dgm:t>
    </dgm:pt>
    <dgm:pt modelId="{942645AD-1AF6-4B1C-BD08-64AFDB087A03}" type="parTrans" cxnId="{365D8EE1-0A09-4C5F-ABAE-AFCF5E11A8C3}">
      <dgm:prSet/>
      <dgm:spPr/>
      <dgm:t>
        <a:bodyPr/>
        <a:lstStyle/>
        <a:p>
          <a:endParaRPr lang="en-IN"/>
        </a:p>
      </dgm:t>
    </dgm:pt>
    <dgm:pt modelId="{000BE512-704C-416D-B447-716DA78C8B1B}">
      <dgm:prSet phldrT="[Text]" custT="1"/>
      <dgm:spPr/>
      <dgm:t>
        <a:bodyPr/>
        <a:lstStyle/>
        <a:p>
          <a:r>
            <a:rPr lang="en-IN" sz="800" dirty="0"/>
            <a:t>Depending on the result , improvements can be performed in the Train Model and/or Select Algorithm </a:t>
          </a:r>
        </a:p>
      </dgm:t>
    </dgm:pt>
    <dgm:pt modelId="{E5E7B09B-695E-4E97-92A5-1F3E94733E2D}" type="parTrans" cxnId="{45B299E2-C1C0-4219-89B9-CC4DDA320E52}">
      <dgm:prSet/>
      <dgm:spPr/>
      <dgm:t>
        <a:bodyPr/>
        <a:lstStyle/>
        <a:p>
          <a:endParaRPr lang="en-IN"/>
        </a:p>
      </dgm:t>
    </dgm:pt>
    <dgm:pt modelId="{76BE1B22-675A-4D64-9310-E0F9A896919A}" type="sibTrans" cxnId="{45B299E2-C1C0-4219-89B9-CC4DDA320E52}">
      <dgm:prSet/>
      <dgm:spPr/>
      <dgm:t>
        <a:bodyPr/>
        <a:lstStyle/>
        <a:p>
          <a:endParaRPr lang="en-IN"/>
        </a:p>
      </dgm:t>
    </dgm:pt>
    <dgm:pt modelId="{3C58597D-7EA8-4456-805C-004160CC1D93}" type="pres">
      <dgm:prSet presAssocID="{AB8583B8-9160-452F-92DF-8201975F3DF1}" presName="Name0" presStyleCnt="0">
        <dgm:presLayoutVars>
          <dgm:dir/>
          <dgm:animLvl val="lvl"/>
          <dgm:resizeHandles val="exact"/>
        </dgm:presLayoutVars>
      </dgm:prSet>
      <dgm:spPr/>
    </dgm:pt>
    <dgm:pt modelId="{AE186D80-7E57-4082-884D-D0DCCE4CA339}" type="pres">
      <dgm:prSet presAssocID="{AB8583B8-9160-452F-92DF-8201975F3DF1}" presName="tSp" presStyleCnt="0"/>
      <dgm:spPr/>
    </dgm:pt>
    <dgm:pt modelId="{9FB0E417-A76E-4036-9630-006C5D1B3D46}" type="pres">
      <dgm:prSet presAssocID="{AB8583B8-9160-452F-92DF-8201975F3DF1}" presName="bSp" presStyleCnt="0"/>
      <dgm:spPr/>
    </dgm:pt>
    <dgm:pt modelId="{A0F9356B-016B-4BED-810A-8FE5EEE84D0D}" type="pres">
      <dgm:prSet presAssocID="{AB8583B8-9160-452F-92DF-8201975F3DF1}" presName="process" presStyleCnt="0"/>
      <dgm:spPr/>
    </dgm:pt>
    <dgm:pt modelId="{C870DAEF-EA23-403A-9B21-2AC34F338D28}" type="pres">
      <dgm:prSet presAssocID="{09E44C9C-3EC1-4968-A229-605B098F5E20}" presName="composite1" presStyleCnt="0"/>
      <dgm:spPr/>
    </dgm:pt>
    <dgm:pt modelId="{93BC2C20-D8C1-461D-8115-52A110580A7B}" type="pres">
      <dgm:prSet presAssocID="{09E44C9C-3EC1-4968-A229-605B098F5E20}" presName="dummyNode1" presStyleLbl="node1" presStyleIdx="0" presStyleCnt="3"/>
      <dgm:spPr/>
    </dgm:pt>
    <dgm:pt modelId="{F61CBAD1-A1FD-4FEE-8BE0-782A41730D84}" type="pres">
      <dgm:prSet presAssocID="{09E44C9C-3EC1-4968-A229-605B098F5E20}" presName="childNode1" presStyleLbl="bgAcc1" presStyleIdx="0" presStyleCnt="3">
        <dgm:presLayoutVars>
          <dgm:bulletEnabled val="1"/>
        </dgm:presLayoutVars>
      </dgm:prSet>
      <dgm:spPr/>
    </dgm:pt>
    <dgm:pt modelId="{8F3E82E4-9FDE-4656-AE31-FE081FEED107}" type="pres">
      <dgm:prSet presAssocID="{09E44C9C-3EC1-4968-A229-605B098F5E20}" presName="childNode1tx" presStyleLbl="bgAcc1" presStyleIdx="0" presStyleCnt="3">
        <dgm:presLayoutVars>
          <dgm:bulletEnabled val="1"/>
        </dgm:presLayoutVars>
      </dgm:prSet>
      <dgm:spPr/>
    </dgm:pt>
    <dgm:pt modelId="{9A2CCE77-BEF1-4201-8E0E-3DF3CE8670C2}" type="pres">
      <dgm:prSet presAssocID="{09E44C9C-3EC1-4968-A229-605B098F5E20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54BCD241-F535-4849-BB59-B6F4B20F5658}" type="pres">
      <dgm:prSet presAssocID="{09E44C9C-3EC1-4968-A229-605B098F5E20}" presName="connSite1" presStyleCnt="0"/>
      <dgm:spPr/>
    </dgm:pt>
    <dgm:pt modelId="{B3AAD20A-7FB7-44F3-ABBF-3DD7F69719CA}" type="pres">
      <dgm:prSet presAssocID="{F2F3B30B-13F6-49FE-AC88-91BD24A27CAA}" presName="Name9" presStyleLbl="sibTrans2D1" presStyleIdx="0" presStyleCnt="2" custLinFactNeighborX="1870" custLinFactNeighborY="623"/>
      <dgm:spPr/>
    </dgm:pt>
    <dgm:pt modelId="{060363D3-64CB-4A70-8252-D3A79A89A493}" type="pres">
      <dgm:prSet presAssocID="{38EECBF8-C924-4EC9-BC9B-72EB9E189902}" presName="composite2" presStyleCnt="0"/>
      <dgm:spPr/>
    </dgm:pt>
    <dgm:pt modelId="{48F13D3F-3E3A-4EC1-8890-A8E4034DA336}" type="pres">
      <dgm:prSet presAssocID="{38EECBF8-C924-4EC9-BC9B-72EB9E189902}" presName="dummyNode2" presStyleLbl="node1" presStyleIdx="0" presStyleCnt="3"/>
      <dgm:spPr/>
    </dgm:pt>
    <dgm:pt modelId="{AACE4DA6-A226-4849-A472-63DADFA73357}" type="pres">
      <dgm:prSet presAssocID="{38EECBF8-C924-4EC9-BC9B-72EB9E189902}" presName="childNode2" presStyleLbl="bgAcc1" presStyleIdx="1" presStyleCnt="3">
        <dgm:presLayoutVars>
          <dgm:bulletEnabled val="1"/>
        </dgm:presLayoutVars>
      </dgm:prSet>
      <dgm:spPr/>
    </dgm:pt>
    <dgm:pt modelId="{612E68DB-1C3A-4906-94A4-FE845368D2C7}" type="pres">
      <dgm:prSet presAssocID="{38EECBF8-C924-4EC9-BC9B-72EB9E189902}" presName="childNode2tx" presStyleLbl="bgAcc1" presStyleIdx="1" presStyleCnt="3">
        <dgm:presLayoutVars>
          <dgm:bulletEnabled val="1"/>
        </dgm:presLayoutVars>
      </dgm:prSet>
      <dgm:spPr/>
    </dgm:pt>
    <dgm:pt modelId="{1DDF519D-2535-4AE3-8586-217253EBC455}" type="pres">
      <dgm:prSet presAssocID="{38EECBF8-C924-4EC9-BC9B-72EB9E189902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F9E4EE7C-1DC7-47E2-A0EE-0AE81D9B3ADA}" type="pres">
      <dgm:prSet presAssocID="{38EECBF8-C924-4EC9-BC9B-72EB9E189902}" presName="connSite2" presStyleCnt="0"/>
      <dgm:spPr/>
    </dgm:pt>
    <dgm:pt modelId="{4FCBC0AC-1ED4-4093-942A-984BAD23EF6E}" type="pres">
      <dgm:prSet presAssocID="{63800411-B2F6-4701-97D8-640CE1F9481B}" presName="Name18" presStyleLbl="sibTrans2D1" presStyleIdx="1" presStyleCnt="2"/>
      <dgm:spPr/>
    </dgm:pt>
    <dgm:pt modelId="{83E11CE5-50C2-40BB-9E56-48FBB87DF11F}" type="pres">
      <dgm:prSet presAssocID="{3232D1E3-34C9-41BB-91FF-EDAA9C53C590}" presName="composite1" presStyleCnt="0"/>
      <dgm:spPr/>
    </dgm:pt>
    <dgm:pt modelId="{D0E426E8-6DC1-4B76-8B23-D78F778F887A}" type="pres">
      <dgm:prSet presAssocID="{3232D1E3-34C9-41BB-91FF-EDAA9C53C590}" presName="dummyNode1" presStyleLbl="node1" presStyleIdx="1" presStyleCnt="3"/>
      <dgm:spPr/>
    </dgm:pt>
    <dgm:pt modelId="{DEB12F63-D6AE-4629-B810-6D316E5CA0CF}" type="pres">
      <dgm:prSet presAssocID="{3232D1E3-34C9-41BB-91FF-EDAA9C53C590}" presName="childNode1" presStyleLbl="bgAcc1" presStyleIdx="2" presStyleCnt="3">
        <dgm:presLayoutVars>
          <dgm:bulletEnabled val="1"/>
        </dgm:presLayoutVars>
      </dgm:prSet>
      <dgm:spPr/>
    </dgm:pt>
    <dgm:pt modelId="{F3297A38-D53C-48D2-96D0-6410578A9400}" type="pres">
      <dgm:prSet presAssocID="{3232D1E3-34C9-41BB-91FF-EDAA9C53C590}" presName="childNode1tx" presStyleLbl="bgAcc1" presStyleIdx="2" presStyleCnt="3">
        <dgm:presLayoutVars>
          <dgm:bulletEnabled val="1"/>
        </dgm:presLayoutVars>
      </dgm:prSet>
      <dgm:spPr/>
    </dgm:pt>
    <dgm:pt modelId="{51F16053-16F8-46F6-9EF9-E580D851C9AA}" type="pres">
      <dgm:prSet presAssocID="{3232D1E3-34C9-41BB-91FF-EDAA9C53C590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2830642-FB58-4053-9BF1-F76E980C59DE}" type="pres">
      <dgm:prSet presAssocID="{3232D1E3-34C9-41BB-91FF-EDAA9C53C590}" presName="connSite1" presStyleCnt="0"/>
      <dgm:spPr/>
    </dgm:pt>
  </dgm:ptLst>
  <dgm:cxnLst>
    <dgm:cxn modelId="{5DF55819-35A8-40EE-B460-EE9BD37BA8D6}" srcId="{AB8583B8-9160-452F-92DF-8201975F3DF1}" destId="{3232D1E3-34C9-41BB-91FF-EDAA9C53C590}" srcOrd="2" destOrd="0" parTransId="{91AE998B-64FC-49A2-ACCC-F6289CB3EBAB}" sibTransId="{A7910750-6A0C-440D-9C19-864D0FB81AD8}"/>
    <dgm:cxn modelId="{A14D2323-F8DC-4268-8A69-C7A1D1B9890D}" srcId="{38EECBF8-C924-4EC9-BC9B-72EB9E189902}" destId="{A26D58BF-2994-4232-B4E6-4C09D2738F7A}" srcOrd="0" destOrd="0" parTransId="{DB185633-A848-4BDC-86A8-9EA300349DC8}" sibTransId="{A4BBF880-8A47-429C-B5EC-9D625CE742CC}"/>
    <dgm:cxn modelId="{BEBEAE2B-0082-4935-8B81-3F9316BEE7B9}" srcId="{3232D1E3-34C9-41BB-91FF-EDAA9C53C590}" destId="{B6636F55-550B-440F-91EC-C249EE2E1B03}" srcOrd="0" destOrd="0" parTransId="{DF536A12-8B49-409B-B3DE-BC1F9DA93DAF}" sibTransId="{90CC2F5D-7F33-486C-A5EF-189909B27502}"/>
    <dgm:cxn modelId="{ACB7783D-AA71-4F61-B40A-FCEAEA7953AF}" type="presOf" srcId="{B6636F55-550B-440F-91EC-C249EE2E1B03}" destId="{F3297A38-D53C-48D2-96D0-6410578A9400}" srcOrd="1" destOrd="0" presId="urn:microsoft.com/office/officeart/2005/8/layout/hProcess4"/>
    <dgm:cxn modelId="{810B6862-9D45-4A34-8223-EAB78561B58A}" type="presOf" srcId="{3180B209-3E25-4641-B8DE-600F806EFA4E}" destId="{F61CBAD1-A1FD-4FEE-8BE0-782A41730D84}" srcOrd="0" destOrd="0" presId="urn:microsoft.com/office/officeart/2005/8/layout/hProcess4"/>
    <dgm:cxn modelId="{058C1A63-76B5-420C-A633-4444D01B966C}" srcId="{AB8583B8-9160-452F-92DF-8201975F3DF1}" destId="{38EECBF8-C924-4EC9-BC9B-72EB9E189902}" srcOrd="1" destOrd="0" parTransId="{6D31EFAA-AA6B-4DFE-B0B2-8D046D74C544}" sibTransId="{63800411-B2F6-4701-97D8-640CE1F9481B}"/>
    <dgm:cxn modelId="{5EED4967-D5FB-49F3-B184-F76FB419E0BC}" type="presOf" srcId="{F2F3B30B-13F6-49FE-AC88-91BD24A27CAA}" destId="{B3AAD20A-7FB7-44F3-ABBF-3DD7F69719CA}" srcOrd="0" destOrd="0" presId="urn:microsoft.com/office/officeart/2005/8/layout/hProcess4"/>
    <dgm:cxn modelId="{9DCE5F68-C5A6-4D63-89EF-082EA3C74612}" type="presOf" srcId="{A26D58BF-2994-4232-B4E6-4C09D2738F7A}" destId="{AACE4DA6-A226-4849-A472-63DADFA73357}" srcOrd="0" destOrd="0" presId="urn:microsoft.com/office/officeart/2005/8/layout/hProcess4"/>
    <dgm:cxn modelId="{83BAD172-13BF-4D73-9851-DC4B7E2750D1}" type="presOf" srcId="{09E44C9C-3EC1-4968-A229-605B098F5E20}" destId="{9A2CCE77-BEF1-4201-8E0E-3DF3CE8670C2}" srcOrd="0" destOrd="0" presId="urn:microsoft.com/office/officeart/2005/8/layout/hProcess4"/>
    <dgm:cxn modelId="{C895EA77-1433-447A-9DAF-7D94C434A6BF}" type="presOf" srcId="{B6636F55-550B-440F-91EC-C249EE2E1B03}" destId="{DEB12F63-D6AE-4629-B810-6D316E5CA0CF}" srcOrd="0" destOrd="0" presId="urn:microsoft.com/office/officeart/2005/8/layout/hProcess4"/>
    <dgm:cxn modelId="{4D951183-ACBA-44B0-81EF-6CDC8FDF7865}" type="presOf" srcId="{63800411-B2F6-4701-97D8-640CE1F9481B}" destId="{4FCBC0AC-1ED4-4093-942A-984BAD23EF6E}" srcOrd="0" destOrd="0" presId="urn:microsoft.com/office/officeart/2005/8/layout/hProcess4"/>
    <dgm:cxn modelId="{E6331887-B2F0-4F4B-A666-C1A84A68AA0B}" type="presOf" srcId="{000BE512-704C-416D-B447-716DA78C8B1B}" destId="{F3297A38-D53C-48D2-96D0-6410578A9400}" srcOrd="1" destOrd="1" presId="urn:microsoft.com/office/officeart/2005/8/layout/hProcess4"/>
    <dgm:cxn modelId="{CCD5708B-2604-4DC1-BCEF-B2B5DDAFA398}" type="presOf" srcId="{000BE512-704C-416D-B447-716DA78C8B1B}" destId="{DEB12F63-D6AE-4629-B810-6D316E5CA0CF}" srcOrd="0" destOrd="1" presId="urn:microsoft.com/office/officeart/2005/8/layout/hProcess4"/>
    <dgm:cxn modelId="{72F6448E-CC06-4D4D-A882-3C4B9B452B14}" type="presOf" srcId="{38EECBF8-C924-4EC9-BC9B-72EB9E189902}" destId="{1DDF519D-2535-4AE3-8586-217253EBC455}" srcOrd="0" destOrd="0" presId="urn:microsoft.com/office/officeart/2005/8/layout/hProcess4"/>
    <dgm:cxn modelId="{4EEB7ABE-00FB-421E-BE25-E7D09D16BEA8}" type="presOf" srcId="{A26D58BF-2994-4232-B4E6-4C09D2738F7A}" destId="{612E68DB-1C3A-4906-94A4-FE845368D2C7}" srcOrd="1" destOrd="0" presId="urn:microsoft.com/office/officeart/2005/8/layout/hProcess4"/>
    <dgm:cxn modelId="{AC9C53D0-4E00-4042-B1EF-902E587D7820}" srcId="{AB8583B8-9160-452F-92DF-8201975F3DF1}" destId="{09E44C9C-3EC1-4968-A229-605B098F5E20}" srcOrd="0" destOrd="0" parTransId="{00B4226E-4596-4F9B-B6BB-1144F7FAF15E}" sibTransId="{F2F3B30B-13F6-49FE-AC88-91BD24A27CAA}"/>
    <dgm:cxn modelId="{A9046AD2-0309-4A9A-8A85-9DCBEB8360EF}" type="presOf" srcId="{AB8583B8-9160-452F-92DF-8201975F3DF1}" destId="{3C58597D-7EA8-4456-805C-004160CC1D93}" srcOrd="0" destOrd="0" presId="urn:microsoft.com/office/officeart/2005/8/layout/hProcess4"/>
    <dgm:cxn modelId="{0D00BAD7-7C87-4760-B6FD-2A960033A40C}" type="presOf" srcId="{3232D1E3-34C9-41BB-91FF-EDAA9C53C590}" destId="{51F16053-16F8-46F6-9EF9-E580D851C9AA}" srcOrd="0" destOrd="0" presId="urn:microsoft.com/office/officeart/2005/8/layout/hProcess4"/>
    <dgm:cxn modelId="{365D8EE1-0A09-4C5F-ABAE-AFCF5E11A8C3}" srcId="{09E44C9C-3EC1-4968-A229-605B098F5E20}" destId="{3180B209-3E25-4641-B8DE-600F806EFA4E}" srcOrd="0" destOrd="0" parTransId="{942645AD-1AF6-4B1C-BD08-64AFDB087A03}" sibTransId="{77646FBE-793C-4085-823B-FA202A8EDD60}"/>
    <dgm:cxn modelId="{45B299E2-C1C0-4219-89B9-CC4DDA320E52}" srcId="{3232D1E3-34C9-41BB-91FF-EDAA9C53C590}" destId="{000BE512-704C-416D-B447-716DA78C8B1B}" srcOrd="1" destOrd="0" parTransId="{E5E7B09B-695E-4E97-92A5-1F3E94733E2D}" sibTransId="{76BE1B22-675A-4D64-9310-E0F9A896919A}"/>
    <dgm:cxn modelId="{3CBAE9FF-6C90-4554-A93A-058C335D6AEA}" type="presOf" srcId="{3180B209-3E25-4641-B8DE-600F806EFA4E}" destId="{8F3E82E4-9FDE-4656-AE31-FE081FEED107}" srcOrd="1" destOrd="0" presId="urn:microsoft.com/office/officeart/2005/8/layout/hProcess4"/>
    <dgm:cxn modelId="{6AA79426-70E4-4990-9421-E0F624AFEF7B}" type="presParOf" srcId="{3C58597D-7EA8-4456-805C-004160CC1D93}" destId="{AE186D80-7E57-4082-884D-D0DCCE4CA339}" srcOrd="0" destOrd="0" presId="urn:microsoft.com/office/officeart/2005/8/layout/hProcess4"/>
    <dgm:cxn modelId="{E6955D96-9756-44D0-B919-4979CB46661E}" type="presParOf" srcId="{3C58597D-7EA8-4456-805C-004160CC1D93}" destId="{9FB0E417-A76E-4036-9630-006C5D1B3D46}" srcOrd="1" destOrd="0" presId="urn:microsoft.com/office/officeart/2005/8/layout/hProcess4"/>
    <dgm:cxn modelId="{12DCCBAE-5C1B-4C17-81A5-C58E1CB1F2FC}" type="presParOf" srcId="{3C58597D-7EA8-4456-805C-004160CC1D93}" destId="{A0F9356B-016B-4BED-810A-8FE5EEE84D0D}" srcOrd="2" destOrd="0" presId="urn:microsoft.com/office/officeart/2005/8/layout/hProcess4"/>
    <dgm:cxn modelId="{B5296A94-A9B6-47EC-ADCE-64B875F322C2}" type="presParOf" srcId="{A0F9356B-016B-4BED-810A-8FE5EEE84D0D}" destId="{C870DAEF-EA23-403A-9B21-2AC34F338D28}" srcOrd="0" destOrd="0" presId="urn:microsoft.com/office/officeart/2005/8/layout/hProcess4"/>
    <dgm:cxn modelId="{6BDBD372-EAF3-4D36-90E5-C3570E4C0C6A}" type="presParOf" srcId="{C870DAEF-EA23-403A-9B21-2AC34F338D28}" destId="{93BC2C20-D8C1-461D-8115-52A110580A7B}" srcOrd="0" destOrd="0" presId="urn:microsoft.com/office/officeart/2005/8/layout/hProcess4"/>
    <dgm:cxn modelId="{DE9AE67B-72FC-4649-A129-7BCF65516173}" type="presParOf" srcId="{C870DAEF-EA23-403A-9B21-2AC34F338D28}" destId="{F61CBAD1-A1FD-4FEE-8BE0-782A41730D84}" srcOrd="1" destOrd="0" presId="urn:microsoft.com/office/officeart/2005/8/layout/hProcess4"/>
    <dgm:cxn modelId="{4A7BA63E-9DD3-4321-A51F-2C4F27B857CC}" type="presParOf" srcId="{C870DAEF-EA23-403A-9B21-2AC34F338D28}" destId="{8F3E82E4-9FDE-4656-AE31-FE081FEED107}" srcOrd="2" destOrd="0" presId="urn:microsoft.com/office/officeart/2005/8/layout/hProcess4"/>
    <dgm:cxn modelId="{17E22257-F58F-47EF-8E2E-EC91918389D2}" type="presParOf" srcId="{C870DAEF-EA23-403A-9B21-2AC34F338D28}" destId="{9A2CCE77-BEF1-4201-8E0E-3DF3CE8670C2}" srcOrd="3" destOrd="0" presId="urn:microsoft.com/office/officeart/2005/8/layout/hProcess4"/>
    <dgm:cxn modelId="{9DCAA359-F843-43A4-B3A3-801DAF8F626A}" type="presParOf" srcId="{C870DAEF-EA23-403A-9B21-2AC34F338D28}" destId="{54BCD241-F535-4849-BB59-B6F4B20F5658}" srcOrd="4" destOrd="0" presId="urn:microsoft.com/office/officeart/2005/8/layout/hProcess4"/>
    <dgm:cxn modelId="{F0119570-C6A6-40C1-8370-04B510409055}" type="presParOf" srcId="{A0F9356B-016B-4BED-810A-8FE5EEE84D0D}" destId="{B3AAD20A-7FB7-44F3-ABBF-3DD7F69719CA}" srcOrd="1" destOrd="0" presId="urn:microsoft.com/office/officeart/2005/8/layout/hProcess4"/>
    <dgm:cxn modelId="{5792B7E6-54D7-4D8F-A87C-5902742CB18E}" type="presParOf" srcId="{A0F9356B-016B-4BED-810A-8FE5EEE84D0D}" destId="{060363D3-64CB-4A70-8252-D3A79A89A493}" srcOrd="2" destOrd="0" presId="urn:microsoft.com/office/officeart/2005/8/layout/hProcess4"/>
    <dgm:cxn modelId="{C0A77C70-6014-4D23-A6B7-D514435936B4}" type="presParOf" srcId="{060363D3-64CB-4A70-8252-D3A79A89A493}" destId="{48F13D3F-3E3A-4EC1-8890-A8E4034DA336}" srcOrd="0" destOrd="0" presId="urn:microsoft.com/office/officeart/2005/8/layout/hProcess4"/>
    <dgm:cxn modelId="{6D1661A1-0723-47A9-8522-96212EA7F9B2}" type="presParOf" srcId="{060363D3-64CB-4A70-8252-D3A79A89A493}" destId="{AACE4DA6-A226-4849-A472-63DADFA73357}" srcOrd="1" destOrd="0" presId="urn:microsoft.com/office/officeart/2005/8/layout/hProcess4"/>
    <dgm:cxn modelId="{6FCC4DF6-3BBE-41BE-BE5F-8CA080314F9F}" type="presParOf" srcId="{060363D3-64CB-4A70-8252-D3A79A89A493}" destId="{612E68DB-1C3A-4906-94A4-FE845368D2C7}" srcOrd="2" destOrd="0" presId="urn:microsoft.com/office/officeart/2005/8/layout/hProcess4"/>
    <dgm:cxn modelId="{E6500717-44A5-47A3-B1CA-679AD2A69DC2}" type="presParOf" srcId="{060363D3-64CB-4A70-8252-D3A79A89A493}" destId="{1DDF519D-2535-4AE3-8586-217253EBC455}" srcOrd="3" destOrd="0" presId="urn:microsoft.com/office/officeart/2005/8/layout/hProcess4"/>
    <dgm:cxn modelId="{42C89C37-B250-47FD-BE19-F2C10287F2BD}" type="presParOf" srcId="{060363D3-64CB-4A70-8252-D3A79A89A493}" destId="{F9E4EE7C-1DC7-47E2-A0EE-0AE81D9B3ADA}" srcOrd="4" destOrd="0" presId="urn:microsoft.com/office/officeart/2005/8/layout/hProcess4"/>
    <dgm:cxn modelId="{BF9EFCC5-CE67-45B6-B6D8-C3735048D159}" type="presParOf" srcId="{A0F9356B-016B-4BED-810A-8FE5EEE84D0D}" destId="{4FCBC0AC-1ED4-4093-942A-984BAD23EF6E}" srcOrd="3" destOrd="0" presId="urn:microsoft.com/office/officeart/2005/8/layout/hProcess4"/>
    <dgm:cxn modelId="{6426EEFC-CDCA-441E-BD73-0516054B5ADA}" type="presParOf" srcId="{A0F9356B-016B-4BED-810A-8FE5EEE84D0D}" destId="{83E11CE5-50C2-40BB-9E56-48FBB87DF11F}" srcOrd="4" destOrd="0" presId="urn:microsoft.com/office/officeart/2005/8/layout/hProcess4"/>
    <dgm:cxn modelId="{94C814C6-DD80-43BD-AD55-6B19770300C8}" type="presParOf" srcId="{83E11CE5-50C2-40BB-9E56-48FBB87DF11F}" destId="{D0E426E8-6DC1-4B76-8B23-D78F778F887A}" srcOrd="0" destOrd="0" presId="urn:microsoft.com/office/officeart/2005/8/layout/hProcess4"/>
    <dgm:cxn modelId="{E98C56F3-D8EC-4CB9-9D12-2EEC1C6465C4}" type="presParOf" srcId="{83E11CE5-50C2-40BB-9E56-48FBB87DF11F}" destId="{DEB12F63-D6AE-4629-B810-6D316E5CA0CF}" srcOrd="1" destOrd="0" presId="urn:microsoft.com/office/officeart/2005/8/layout/hProcess4"/>
    <dgm:cxn modelId="{47D1EACC-B978-47DB-AC00-76B0DBBC1D5F}" type="presParOf" srcId="{83E11CE5-50C2-40BB-9E56-48FBB87DF11F}" destId="{F3297A38-D53C-48D2-96D0-6410578A9400}" srcOrd="2" destOrd="0" presId="urn:microsoft.com/office/officeart/2005/8/layout/hProcess4"/>
    <dgm:cxn modelId="{62AF6D1C-00C8-41B9-929A-709E03B42A71}" type="presParOf" srcId="{83E11CE5-50C2-40BB-9E56-48FBB87DF11F}" destId="{51F16053-16F8-46F6-9EF9-E580D851C9AA}" srcOrd="3" destOrd="0" presId="urn:microsoft.com/office/officeart/2005/8/layout/hProcess4"/>
    <dgm:cxn modelId="{BEB6B4AD-913E-42FA-8754-5828BC5EE00A}" type="presParOf" srcId="{83E11CE5-50C2-40BB-9E56-48FBB87DF11F}" destId="{C2830642-FB58-4053-9BF1-F76E980C59D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211413-7939-4BF0-A684-07ACD101469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FFA7CD0-25A1-4257-865B-CB347B866FDE}">
      <dgm:prSet phldrT="[Text]"/>
      <dgm:spPr/>
      <dgm:t>
        <a:bodyPr/>
        <a:lstStyle/>
        <a:p>
          <a:r>
            <a:rPr lang="en-IN" dirty="0"/>
            <a:t>Integrate Model</a:t>
          </a:r>
        </a:p>
      </dgm:t>
    </dgm:pt>
    <dgm:pt modelId="{D29F4874-70A8-40C1-86A8-D2E8504C732B}" type="parTrans" cxnId="{A64B81C2-C024-4A90-BE13-03C547CD59A7}">
      <dgm:prSet/>
      <dgm:spPr/>
      <dgm:t>
        <a:bodyPr/>
        <a:lstStyle/>
        <a:p>
          <a:endParaRPr lang="en-IN"/>
        </a:p>
      </dgm:t>
    </dgm:pt>
    <dgm:pt modelId="{A304E4A3-FB98-4B13-97D0-05AFC7B9C08C}" type="sibTrans" cxnId="{A64B81C2-C024-4A90-BE13-03C547CD59A7}">
      <dgm:prSet/>
      <dgm:spPr/>
      <dgm:t>
        <a:bodyPr/>
        <a:lstStyle/>
        <a:p>
          <a:endParaRPr lang="en-IN"/>
        </a:p>
      </dgm:t>
    </dgm:pt>
    <dgm:pt modelId="{48DC88FC-DE8F-4C7F-BDF2-ECDF45C4B59A}">
      <dgm:prSet phldrT="[Text]" custT="1"/>
      <dgm:spPr/>
      <dgm:t>
        <a:bodyPr/>
        <a:lstStyle/>
        <a:p>
          <a:r>
            <a:rPr lang="en-IN" sz="900" dirty="0"/>
            <a:t>Publish the prepared experiment as a web service , so applications can use the model </a:t>
          </a:r>
        </a:p>
      </dgm:t>
    </dgm:pt>
    <dgm:pt modelId="{D32210BC-1DB5-4350-897D-128A49E39D03}" type="parTrans" cxnId="{A674C26E-521C-42A5-B54D-29906513BB68}">
      <dgm:prSet/>
      <dgm:spPr/>
      <dgm:t>
        <a:bodyPr/>
        <a:lstStyle/>
        <a:p>
          <a:endParaRPr lang="en-IN"/>
        </a:p>
      </dgm:t>
    </dgm:pt>
    <dgm:pt modelId="{7A06E50E-002D-47BC-81B2-1DF6EE4FBD32}" type="sibTrans" cxnId="{A674C26E-521C-42A5-B54D-29906513BB68}">
      <dgm:prSet/>
      <dgm:spPr/>
      <dgm:t>
        <a:bodyPr/>
        <a:lstStyle/>
        <a:p>
          <a:endParaRPr lang="en-IN"/>
        </a:p>
      </dgm:t>
    </dgm:pt>
    <dgm:pt modelId="{367440E7-6EDE-4BA0-A997-E9E992784179}" type="pres">
      <dgm:prSet presAssocID="{FD211413-7939-4BF0-A684-07ACD1014690}" presName="Name0" presStyleCnt="0">
        <dgm:presLayoutVars>
          <dgm:dir/>
          <dgm:animLvl val="lvl"/>
          <dgm:resizeHandles val="exact"/>
        </dgm:presLayoutVars>
      </dgm:prSet>
      <dgm:spPr/>
    </dgm:pt>
    <dgm:pt modelId="{AD9FE34B-AA57-4DB7-953F-3FBD4F90925E}" type="pres">
      <dgm:prSet presAssocID="{FD211413-7939-4BF0-A684-07ACD1014690}" presName="tSp" presStyleCnt="0"/>
      <dgm:spPr/>
    </dgm:pt>
    <dgm:pt modelId="{BECD6237-3483-46E7-9D47-D55BC6ABAC67}" type="pres">
      <dgm:prSet presAssocID="{FD211413-7939-4BF0-A684-07ACD1014690}" presName="bSp" presStyleCnt="0"/>
      <dgm:spPr/>
    </dgm:pt>
    <dgm:pt modelId="{ECCAA4D7-E4BC-4FD3-B5F3-441ABCB05894}" type="pres">
      <dgm:prSet presAssocID="{FD211413-7939-4BF0-A684-07ACD1014690}" presName="process" presStyleCnt="0"/>
      <dgm:spPr/>
    </dgm:pt>
    <dgm:pt modelId="{2E3E92DF-969A-469A-9DBD-B4858D44A2C1}" type="pres">
      <dgm:prSet presAssocID="{7FFA7CD0-25A1-4257-865B-CB347B866FDE}" presName="composite1" presStyleCnt="0"/>
      <dgm:spPr/>
    </dgm:pt>
    <dgm:pt modelId="{6CDB78DB-A111-49B5-BE9B-1269555575E3}" type="pres">
      <dgm:prSet presAssocID="{7FFA7CD0-25A1-4257-865B-CB347B866FDE}" presName="dummyNode1" presStyleLbl="node1" presStyleIdx="0" presStyleCnt="1"/>
      <dgm:spPr/>
    </dgm:pt>
    <dgm:pt modelId="{95F8DEA6-7F2F-4E45-8A59-240E2659B49E}" type="pres">
      <dgm:prSet presAssocID="{7FFA7CD0-25A1-4257-865B-CB347B866FDE}" presName="childNode1" presStyleLbl="bgAcc1" presStyleIdx="0" presStyleCnt="1">
        <dgm:presLayoutVars>
          <dgm:bulletEnabled val="1"/>
        </dgm:presLayoutVars>
      </dgm:prSet>
      <dgm:spPr/>
    </dgm:pt>
    <dgm:pt modelId="{B68A5712-8A47-4798-AE91-9BB087F036B3}" type="pres">
      <dgm:prSet presAssocID="{7FFA7CD0-25A1-4257-865B-CB347B866FDE}" presName="childNode1tx" presStyleLbl="bgAcc1" presStyleIdx="0" presStyleCnt="1">
        <dgm:presLayoutVars>
          <dgm:bulletEnabled val="1"/>
        </dgm:presLayoutVars>
      </dgm:prSet>
      <dgm:spPr/>
    </dgm:pt>
    <dgm:pt modelId="{278D5E56-495C-4251-8FEF-2521EE094C93}" type="pres">
      <dgm:prSet presAssocID="{7FFA7CD0-25A1-4257-865B-CB347B866FDE}" presName="parentNode1" presStyleLbl="node1" presStyleIdx="0" presStyleCnt="1" custScaleY="95087" custLinFactNeighborX="553" custLinFactNeighborY="63388">
        <dgm:presLayoutVars>
          <dgm:chMax val="1"/>
          <dgm:bulletEnabled val="1"/>
        </dgm:presLayoutVars>
      </dgm:prSet>
      <dgm:spPr/>
    </dgm:pt>
    <dgm:pt modelId="{E9455A8A-F215-48B5-843A-31F87977210D}" type="pres">
      <dgm:prSet presAssocID="{7FFA7CD0-25A1-4257-865B-CB347B866FDE}" presName="connSite1" presStyleCnt="0"/>
      <dgm:spPr/>
    </dgm:pt>
  </dgm:ptLst>
  <dgm:cxnLst>
    <dgm:cxn modelId="{A674C26E-521C-42A5-B54D-29906513BB68}" srcId="{7FFA7CD0-25A1-4257-865B-CB347B866FDE}" destId="{48DC88FC-DE8F-4C7F-BDF2-ECDF45C4B59A}" srcOrd="0" destOrd="0" parTransId="{D32210BC-1DB5-4350-897D-128A49E39D03}" sibTransId="{7A06E50E-002D-47BC-81B2-1DF6EE4FBD32}"/>
    <dgm:cxn modelId="{FEFC3F4F-2EBE-4855-8C33-F416AB07C1AA}" type="presOf" srcId="{7FFA7CD0-25A1-4257-865B-CB347B866FDE}" destId="{278D5E56-495C-4251-8FEF-2521EE094C93}" srcOrd="0" destOrd="0" presId="urn:microsoft.com/office/officeart/2005/8/layout/hProcess4"/>
    <dgm:cxn modelId="{200E4091-A1CC-4A58-80B9-4E712938A4C6}" type="presOf" srcId="{FD211413-7939-4BF0-A684-07ACD1014690}" destId="{367440E7-6EDE-4BA0-A997-E9E992784179}" srcOrd="0" destOrd="0" presId="urn:microsoft.com/office/officeart/2005/8/layout/hProcess4"/>
    <dgm:cxn modelId="{CB2E1396-6AEA-4CA0-AA0B-D8D2AAEB41BE}" type="presOf" srcId="{48DC88FC-DE8F-4C7F-BDF2-ECDF45C4B59A}" destId="{B68A5712-8A47-4798-AE91-9BB087F036B3}" srcOrd="1" destOrd="0" presId="urn:microsoft.com/office/officeart/2005/8/layout/hProcess4"/>
    <dgm:cxn modelId="{A64B81C2-C024-4A90-BE13-03C547CD59A7}" srcId="{FD211413-7939-4BF0-A684-07ACD1014690}" destId="{7FFA7CD0-25A1-4257-865B-CB347B866FDE}" srcOrd="0" destOrd="0" parTransId="{D29F4874-70A8-40C1-86A8-D2E8504C732B}" sibTransId="{A304E4A3-FB98-4B13-97D0-05AFC7B9C08C}"/>
    <dgm:cxn modelId="{7A9238C8-0B13-4883-8C13-5402B3CC6670}" type="presOf" srcId="{48DC88FC-DE8F-4C7F-BDF2-ECDF45C4B59A}" destId="{95F8DEA6-7F2F-4E45-8A59-240E2659B49E}" srcOrd="0" destOrd="0" presId="urn:microsoft.com/office/officeart/2005/8/layout/hProcess4"/>
    <dgm:cxn modelId="{1E99228E-8EF9-47E6-8629-AF5D8455F19A}" type="presParOf" srcId="{367440E7-6EDE-4BA0-A997-E9E992784179}" destId="{AD9FE34B-AA57-4DB7-953F-3FBD4F90925E}" srcOrd="0" destOrd="0" presId="urn:microsoft.com/office/officeart/2005/8/layout/hProcess4"/>
    <dgm:cxn modelId="{48499A7A-964F-433A-8E80-742FC3F0C62C}" type="presParOf" srcId="{367440E7-6EDE-4BA0-A997-E9E992784179}" destId="{BECD6237-3483-46E7-9D47-D55BC6ABAC67}" srcOrd="1" destOrd="0" presId="urn:microsoft.com/office/officeart/2005/8/layout/hProcess4"/>
    <dgm:cxn modelId="{B7B5A1B0-CEE6-46A0-B783-1A6E1665B906}" type="presParOf" srcId="{367440E7-6EDE-4BA0-A997-E9E992784179}" destId="{ECCAA4D7-E4BC-4FD3-B5F3-441ABCB05894}" srcOrd="2" destOrd="0" presId="urn:microsoft.com/office/officeart/2005/8/layout/hProcess4"/>
    <dgm:cxn modelId="{320EED51-26C7-4BB1-9153-D464DEAC7E56}" type="presParOf" srcId="{ECCAA4D7-E4BC-4FD3-B5F3-441ABCB05894}" destId="{2E3E92DF-969A-469A-9DBD-B4858D44A2C1}" srcOrd="0" destOrd="0" presId="urn:microsoft.com/office/officeart/2005/8/layout/hProcess4"/>
    <dgm:cxn modelId="{C3E2D09F-1EB1-4924-AF3D-8DBED9BEABF9}" type="presParOf" srcId="{2E3E92DF-969A-469A-9DBD-B4858D44A2C1}" destId="{6CDB78DB-A111-49B5-BE9B-1269555575E3}" srcOrd="0" destOrd="0" presId="urn:microsoft.com/office/officeart/2005/8/layout/hProcess4"/>
    <dgm:cxn modelId="{2C6A757C-832A-4BD1-BCED-F3282714DCBD}" type="presParOf" srcId="{2E3E92DF-969A-469A-9DBD-B4858D44A2C1}" destId="{95F8DEA6-7F2F-4E45-8A59-240E2659B49E}" srcOrd="1" destOrd="0" presId="urn:microsoft.com/office/officeart/2005/8/layout/hProcess4"/>
    <dgm:cxn modelId="{773EC586-AC77-4AAC-A2BC-AF55A9B618B8}" type="presParOf" srcId="{2E3E92DF-969A-469A-9DBD-B4858D44A2C1}" destId="{B68A5712-8A47-4798-AE91-9BB087F036B3}" srcOrd="2" destOrd="0" presId="urn:microsoft.com/office/officeart/2005/8/layout/hProcess4"/>
    <dgm:cxn modelId="{3B6BD779-5E0D-48ED-9533-8E6824438819}" type="presParOf" srcId="{2E3E92DF-969A-469A-9DBD-B4858D44A2C1}" destId="{278D5E56-495C-4251-8FEF-2521EE094C93}" srcOrd="3" destOrd="0" presId="urn:microsoft.com/office/officeart/2005/8/layout/hProcess4"/>
    <dgm:cxn modelId="{05A06F5A-D946-43D2-84B8-1A49D457479E}" type="presParOf" srcId="{2E3E92DF-969A-469A-9DBD-B4858D44A2C1}" destId="{E9455A8A-F215-48B5-843A-31F87977210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061C89-59E3-49A2-A9ED-D28280A2B7DD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1CBBC0B-60E1-4233-ABB4-8EE9391D5F90}">
      <dgm:prSet phldrT="[Text]" custT="1"/>
      <dgm:spPr/>
      <dgm:t>
        <a:bodyPr/>
        <a:lstStyle/>
        <a:p>
          <a:r>
            <a:rPr lang="en-IN" sz="1200" dirty="0"/>
            <a:t>MACHINE LEARNING </a:t>
          </a:r>
        </a:p>
      </dgm:t>
    </dgm:pt>
    <dgm:pt modelId="{CCB581CE-CB84-4299-9899-5EFB0624C4B8}" type="parTrans" cxnId="{2E27277A-40B3-4537-86BB-C18EF9424CC5}">
      <dgm:prSet/>
      <dgm:spPr/>
      <dgm:t>
        <a:bodyPr/>
        <a:lstStyle/>
        <a:p>
          <a:endParaRPr lang="en-IN"/>
        </a:p>
      </dgm:t>
    </dgm:pt>
    <dgm:pt modelId="{37A0204A-4767-4E68-870E-738C8979423B}" type="sibTrans" cxnId="{2E27277A-40B3-4537-86BB-C18EF9424CC5}">
      <dgm:prSet/>
      <dgm:spPr/>
      <dgm:t>
        <a:bodyPr/>
        <a:lstStyle/>
        <a:p>
          <a:endParaRPr lang="en-IN"/>
        </a:p>
      </dgm:t>
    </dgm:pt>
    <dgm:pt modelId="{F6247C59-63AC-4FC6-A3EA-A986D7E2527D}">
      <dgm:prSet phldrT="[Text]" custT="1"/>
      <dgm:spPr/>
      <dgm:t>
        <a:bodyPr/>
        <a:lstStyle/>
        <a:p>
          <a:r>
            <a:rPr lang="en-IN" sz="900" dirty="0"/>
            <a:t>UNSUPERVISED</a:t>
          </a:r>
          <a:r>
            <a:rPr lang="en-IN" sz="800" dirty="0"/>
            <a:t> </a:t>
          </a:r>
        </a:p>
      </dgm:t>
    </dgm:pt>
    <dgm:pt modelId="{F24A9589-4684-48D6-B337-17C42C612893}" type="parTrans" cxnId="{1C0D7C9E-4222-406B-8AB5-9B0B54E0A760}">
      <dgm:prSet/>
      <dgm:spPr/>
      <dgm:t>
        <a:bodyPr/>
        <a:lstStyle/>
        <a:p>
          <a:endParaRPr lang="en-IN"/>
        </a:p>
      </dgm:t>
    </dgm:pt>
    <dgm:pt modelId="{04273831-CEB3-4D44-BC73-1A7BB249052F}" type="sibTrans" cxnId="{1C0D7C9E-4222-406B-8AB5-9B0B54E0A760}">
      <dgm:prSet/>
      <dgm:spPr/>
      <dgm:t>
        <a:bodyPr/>
        <a:lstStyle/>
        <a:p>
          <a:endParaRPr lang="en-IN"/>
        </a:p>
      </dgm:t>
    </dgm:pt>
    <dgm:pt modelId="{F04A6156-D6F4-40F6-BB10-B190091F2110}">
      <dgm:prSet phldrT="[Text]" custT="1"/>
      <dgm:spPr/>
      <dgm:t>
        <a:bodyPr/>
        <a:lstStyle/>
        <a:p>
          <a:r>
            <a:rPr lang="en-IN" sz="1000" dirty="0"/>
            <a:t>REINFORCEMENT</a:t>
          </a:r>
        </a:p>
      </dgm:t>
    </dgm:pt>
    <dgm:pt modelId="{DCC358EA-D645-4CC4-A99C-B9BF2C817BE0}" type="parTrans" cxnId="{CF3830BB-FEDC-4305-AFF8-37E19C9714ED}">
      <dgm:prSet/>
      <dgm:spPr/>
      <dgm:t>
        <a:bodyPr/>
        <a:lstStyle/>
        <a:p>
          <a:endParaRPr lang="en-IN"/>
        </a:p>
      </dgm:t>
    </dgm:pt>
    <dgm:pt modelId="{5CB47BD7-08B7-4700-999F-B3DA5D396BC6}" type="sibTrans" cxnId="{CF3830BB-FEDC-4305-AFF8-37E19C9714ED}">
      <dgm:prSet/>
      <dgm:spPr/>
      <dgm:t>
        <a:bodyPr/>
        <a:lstStyle/>
        <a:p>
          <a:endParaRPr lang="en-IN"/>
        </a:p>
      </dgm:t>
    </dgm:pt>
    <dgm:pt modelId="{3A72764A-53B6-4BEC-89D8-19F021353628}">
      <dgm:prSet phldrT="[Text]" custT="1"/>
      <dgm:spPr/>
      <dgm:t>
        <a:bodyPr/>
        <a:lstStyle/>
        <a:p>
          <a:r>
            <a:rPr lang="en-IN" sz="1100" dirty="0"/>
            <a:t>SUPERVISED</a:t>
          </a:r>
          <a:r>
            <a:rPr lang="en-IN" sz="800" dirty="0"/>
            <a:t> </a:t>
          </a:r>
        </a:p>
      </dgm:t>
    </dgm:pt>
    <dgm:pt modelId="{12EBD53C-9ECE-4DA5-9960-49D47F45B2C8}" type="sibTrans" cxnId="{E5F984D1-1A7F-4B5C-8B61-4AD7F023F91A}">
      <dgm:prSet/>
      <dgm:spPr/>
      <dgm:t>
        <a:bodyPr/>
        <a:lstStyle/>
        <a:p>
          <a:endParaRPr lang="en-IN"/>
        </a:p>
      </dgm:t>
    </dgm:pt>
    <dgm:pt modelId="{4648D4C1-C0E6-4DD5-885F-372FE46D5C73}" type="parTrans" cxnId="{E5F984D1-1A7F-4B5C-8B61-4AD7F023F91A}">
      <dgm:prSet/>
      <dgm:spPr/>
      <dgm:t>
        <a:bodyPr/>
        <a:lstStyle/>
        <a:p>
          <a:endParaRPr lang="en-IN"/>
        </a:p>
      </dgm:t>
    </dgm:pt>
    <dgm:pt modelId="{5A444307-A628-4A0E-B104-1CBC5CC506EA}" type="pres">
      <dgm:prSet presAssocID="{5C061C89-59E3-49A2-A9ED-D28280A2B7D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37DC06F-AB03-4667-BCD2-ABDB14D0C2C7}" type="pres">
      <dgm:prSet presAssocID="{31CBBC0B-60E1-4233-ABB4-8EE9391D5F90}" presName="hierRoot1" presStyleCnt="0">
        <dgm:presLayoutVars>
          <dgm:hierBranch val="init"/>
        </dgm:presLayoutVars>
      </dgm:prSet>
      <dgm:spPr/>
    </dgm:pt>
    <dgm:pt modelId="{E9A528AF-E7F7-4453-8824-66D7931CC090}" type="pres">
      <dgm:prSet presAssocID="{31CBBC0B-60E1-4233-ABB4-8EE9391D5F90}" presName="rootComposite1" presStyleCnt="0"/>
      <dgm:spPr/>
    </dgm:pt>
    <dgm:pt modelId="{25028B8E-3C5C-42D2-94C4-0C3DAC0E2E28}" type="pres">
      <dgm:prSet presAssocID="{31CBBC0B-60E1-4233-ABB4-8EE9391D5F90}" presName="rootText1" presStyleLbl="node0" presStyleIdx="0" presStyleCnt="1" custScaleX="165882" custScaleY="125855">
        <dgm:presLayoutVars>
          <dgm:chPref val="3"/>
        </dgm:presLayoutVars>
      </dgm:prSet>
      <dgm:spPr/>
    </dgm:pt>
    <dgm:pt modelId="{94E14FDE-2E7E-462E-BA13-6EC159E1B26B}" type="pres">
      <dgm:prSet presAssocID="{31CBBC0B-60E1-4233-ABB4-8EE9391D5F90}" presName="rootConnector1" presStyleLbl="node1" presStyleIdx="0" presStyleCnt="0"/>
      <dgm:spPr/>
    </dgm:pt>
    <dgm:pt modelId="{4CC97494-A1FC-45F8-8ABB-51CDEA8A32C4}" type="pres">
      <dgm:prSet presAssocID="{31CBBC0B-60E1-4233-ABB4-8EE9391D5F90}" presName="hierChild2" presStyleCnt="0"/>
      <dgm:spPr/>
    </dgm:pt>
    <dgm:pt modelId="{BD0C7FF7-28C2-4D69-8B80-1C49D07F9981}" type="pres">
      <dgm:prSet presAssocID="{4648D4C1-C0E6-4DD5-885F-372FE46D5C73}" presName="Name37" presStyleLbl="parChTrans1D2" presStyleIdx="0" presStyleCnt="3"/>
      <dgm:spPr/>
    </dgm:pt>
    <dgm:pt modelId="{4FD4EF5B-BCB9-49C0-AF34-632EB097E107}" type="pres">
      <dgm:prSet presAssocID="{3A72764A-53B6-4BEC-89D8-19F021353628}" presName="hierRoot2" presStyleCnt="0">
        <dgm:presLayoutVars>
          <dgm:hierBranch val="init"/>
        </dgm:presLayoutVars>
      </dgm:prSet>
      <dgm:spPr/>
    </dgm:pt>
    <dgm:pt modelId="{BC3E6B7D-7326-4FDC-AB2B-C7B83543B170}" type="pres">
      <dgm:prSet presAssocID="{3A72764A-53B6-4BEC-89D8-19F021353628}" presName="rootComposite" presStyleCnt="0"/>
      <dgm:spPr/>
    </dgm:pt>
    <dgm:pt modelId="{60A4AB01-BB59-42A2-82F9-4160615444E3}" type="pres">
      <dgm:prSet presAssocID="{3A72764A-53B6-4BEC-89D8-19F021353628}" presName="rootText" presStyleLbl="node2" presStyleIdx="0" presStyleCnt="3" custScaleY="100000" custLinFactX="-100000" custLinFactNeighborX="-112287" custLinFactNeighborY="-7818">
        <dgm:presLayoutVars>
          <dgm:chPref val="3"/>
        </dgm:presLayoutVars>
      </dgm:prSet>
      <dgm:spPr/>
    </dgm:pt>
    <dgm:pt modelId="{B41C306F-59EB-419C-B688-82AE57A5DE04}" type="pres">
      <dgm:prSet presAssocID="{3A72764A-53B6-4BEC-89D8-19F021353628}" presName="rootConnector" presStyleLbl="node2" presStyleIdx="0" presStyleCnt="3"/>
      <dgm:spPr/>
    </dgm:pt>
    <dgm:pt modelId="{75FBC5AE-8542-4CCE-9B89-80A7B7906091}" type="pres">
      <dgm:prSet presAssocID="{3A72764A-53B6-4BEC-89D8-19F021353628}" presName="hierChild4" presStyleCnt="0"/>
      <dgm:spPr/>
    </dgm:pt>
    <dgm:pt modelId="{944A57E3-C5FB-40F1-AFAF-12F585F9AECB}" type="pres">
      <dgm:prSet presAssocID="{3A72764A-53B6-4BEC-89D8-19F021353628}" presName="hierChild5" presStyleCnt="0"/>
      <dgm:spPr/>
    </dgm:pt>
    <dgm:pt modelId="{9F044F95-B8BE-41AE-838D-3F652F54487C}" type="pres">
      <dgm:prSet presAssocID="{F24A9589-4684-48D6-B337-17C42C612893}" presName="Name37" presStyleLbl="parChTrans1D2" presStyleIdx="1" presStyleCnt="3"/>
      <dgm:spPr/>
    </dgm:pt>
    <dgm:pt modelId="{8A5C7647-11E8-4DD8-82A9-CAD770AF3E7F}" type="pres">
      <dgm:prSet presAssocID="{F6247C59-63AC-4FC6-A3EA-A986D7E2527D}" presName="hierRoot2" presStyleCnt="0">
        <dgm:presLayoutVars>
          <dgm:hierBranch val="init"/>
        </dgm:presLayoutVars>
      </dgm:prSet>
      <dgm:spPr/>
    </dgm:pt>
    <dgm:pt modelId="{F4D5232E-D0E3-42D8-B900-C7BE266D1218}" type="pres">
      <dgm:prSet presAssocID="{F6247C59-63AC-4FC6-A3EA-A986D7E2527D}" presName="rootComposite" presStyleCnt="0"/>
      <dgm:spPr/>
    </dgm:pt>
    <dgm:pt modelId="{49CD6523-E333-415F-8CBA-D10A185729AD}" type="pres">
      <dgm:prSet presAssocID="{F6247C59-63AC-4FC6-A3EA-A986D7E2527D}" presName="rootText" presStyleLbl="node2" presStyleIdx="1" presStyleCnt="3" custLinFactNeighborX="0" custLinFactNeighborY="62">
        <dgm:presLayoutVars>
          <dgm:chPref val="3"/>
        </dgm:presLayoutVars>
      </dgm:prSet>
      <dgm:spPr/>
    </dgm:pt>
    <dgm:pt modelId="{781EEDB4-AFC9-43D0-9B98-D63766C61330}" type="pres">
      <dgm:prSet presAssocID="{F6247C59-63AC-4FC6-A3EA-A986D7E2527D}" presName="rootConnector" presStyleLbl="node2" presStyleIdx="1" presStyleCnt="3"/>
      <dgm:spPr/>
    </dgm:pt>
    <dgm:pt modelId="{8F3AAE66-FFFE-4A25-85A3-6D4A113BA485}" type="pres">
      <dgm:prSet presAssocID="{F6247C59-63AC-4FC6-A3EA-A986D7E2527D}" presName="hierChild4" presStyleCnt="0"/>
      <dgm:spPr/>
    </dgm:pt>
    <dgm:pt modelId="{88786A0F-1968-4C7D-8EF3-52722474B83C}" type="pres">
      <dgm:prSet presAssocID="{F6247C59-63AC-4FC6-A3EA-A986D7E2527D}" presName="hierChild5" presStyleCnt="0"/>
      <dgm:spPr/>
    </dgm:pt>
    <dgm:pt modelId="{021FBB63-FBF2-4253-B1D6-432506F6544E}" type="pres">
      <dgm:prSet presAssocID="{DCC358EA-D645-4CC4-A99C-B9BF2C817BE0}" presName="Name37" presStyleLbl="parChTrans1D2" presStyleIdx="2" presStyleCnt="3"/>
      <dgm:spPr/>
    </dgm:pt>
    <dgm:pt modelId="{545E11BA-9B5C-4E19-9657-77AA498BE9B4}" type="pres">
      <dgm:prSet presAssocID="{F04A6156-D6F4-40F6-BB10-B190091F2110}" presName="hierRoot2" presStyleCnt="0">
        <dgm:presLayoutVars>
          <dgm:hierBranch val="init"/>
        </dgm:presLayoutVars>
      </dgm:prSet>
      <dgm:spPr/>
    </dgm:pt>
    <dgm:pt modelId="{F0A56DCE-B560-43CB-B627-965A0C1C556A}" type="pres">
      <dgm:prSet presAssocID="{F04A6156-D6F4-40F6-BB10-B190091F2110}" presName="rootComposite" presStyleCnt="0"/>
      <dgm:spPr/>
    </dgm:pt>
    <dgm:pt modelId="{A4B43CB3-2871-4940-8AB4-CE7CE62D46CC}" type="pres">
      <dgm:prSet presAssocID="{F04A6156-D6F4-40F6-BB10-B190091F2110}" presName="rootText" presStyleLbl="node2" presStyleIdx="2" presStyleCnt="3" custLinFactX="100000" custLinFactNeighborX="132342" custLinFactNeighborY="-7819">
        <dgm:presLayoutVars>
          <dgm:chPref val="3"/>
        </dgm:presLayoutVars>
      </dgm:prSet>
      <dgm:spPr/>
    </dgm:pt>
    <dgm:pt modelId="{6B3ECE97-C257-4701-B1A2-417D4BC1592A}" type="pres">
      <dgm:prSet presAssocID="{F04A6156-D6F4-40F6-BB10-B190091F2110}" presName="rootConnector" presStyleLbl="node2" presStyleIdx="2" presStyleCnt="3"/>
      <dgm:spPr/>
    </dgm:pt>
    <dgm:pt modelId="{1E7FD731-FC26-496D-82D0-9BF106A531C0}" type="pres">
      <dgm:prSet presAssocID="{F04A6156-D6F4-40F6-BB10-B190091F2110}" presName="hierChild4" presStyleCnt="0"/>
      <dgm:spPr/>
    </dgm:pt>
    <dgm:pt modelId="{63E97D9C-32D0-49C4-B5CB-66352E58AEE3}" type="pres">
      <dgm:prSet presAssocID="{F04A6156-D6F4-40F6-BB10-B190091F2110}" presName="hierChild5" presStyleCnt="0"/>
      <dgm:spPr/>
    </dgm:pt>
    <dgm:pt modelId="{48EC99F0-5E84-4107-813F-F4543B4E9C78}" type="pres">
      <dgm:prSet presAssocID="{31CBBC0B-60E1-4233-ABB4-8EE9391D5F90}" presName="hierChild3" presStyleCnt="0"/>
      <dgm:spPr/>
    </dgm:pt>
  </dgm:ptLst>
  <dgm:cxnLst>
    <dgm:cxn modelId="{2998E814-5722-405A-A234-C7B6E5BB513A}" type="presOf" srcId="{F6247C59-63AC-4FC6-A3EA-A986D7E2527D}" destId="{49CD6523-E333-415F-8CBA-D10A185729AD}" srcOrd="0" destOrd="0" presId="urn:microsoft.com/office/officeart/2005/8/layout/orgChart1"/>
    <dgm:cxn modelId="{E7075C1A-D2C8-4CB3-81C9-8D9D2C1571DF}" type="presOf" srcId="{DCC358EA-D645-4CC4-A99C-B9BF2C817BE0}" destId="{021FBB63-FBF2-4253-B1D6-432506F6544E}" srcOrd="0" destOrd="0" presId="urn:microsoft.com/office/officeart/2005/8/layout/orgChart1"/>
    <dgm:cxn modelId="{9254E845-1BC9-4AE8-878B-421C447B31A2}" type="presOf" srcId="{F04A6156-D6F4-40F6-BB10-B190091F2110}" destId="{6B3ECE97-C257-4701-B1A2-417D4BC1592A}" srcOrd="1" destOrd="0" presId="urn:microsoft.com/office/officeart/2005/8/layout/orgChart1"/>
    <dgm:cxn modelId="{5C1D0C4D-175F-4328-84E8-1C6E6B589574}" type="presOf" srcId="{31CBBC0B-60E1-4233-ABB4-8EE9391D5F90}" destId="{25028B8E-3C5C-42D2-94C4-0C3DAC0E2E28}" srcOrd="0" destOrd="0" presId="urn:microsoft.com/office/officeart/2005/8/layout/orgChart1"/>
    <dgm:cxn modelId="{AB3C2D55-B6CA-45B2-98D8-C1655611C028}" type="presOf" srcId="{F04A6156-D6F4-40F6-BB10-B190091F2110}" destId="{A4B43CB3-2871-4940-8AB4-CE7CE62D46CC}" srcOrd="0" destOrd="0" presId="urn:microsoft.com/office/officeart/2005/8/layout/orgChart1"/>
    <dgm:cxn modelId="{2E27277A-40B3-4537-86BB-C18EF9424CC5}" srcId="{5C061C89-59E3-49A2-A9ED-D28280A2B7DD}" destId="{31CBBC0B-60E1-4233-ABB4-8EE9391D5F90}" srcOrd="0" destOrd="0" parTransId="{CCB581CE-CB84-4299-9899-5EFB0624C4B8}" sibTransId="{37A0204A-4767-4E68-870E-738C8979423B}"/>
    <dgm:cxn modelId="{1C0D7C9E-4222-406B-8AB5-9B0B54E0A760}" srcId="{31CBBC0B-60E1-4233-ABB4-8EE9391D5F90}" destId="{F6247C59-63AC-4FC6-A3EA-A986D7E2527D}" srcOrd="1" destOrd="0" parTransId="{F24A9589-4684-48D6-B337-17C42C612893}" sibTransId="{04273831-CEB3-4D44-BC73-1A7BB249052F}"/>
    <dgm:cxn modelId="{629BA8B4-89DE-48BC-AC3D-17656F846C75}" type="presOf" srcId="{F6247C59-63AC-4FC6-A3EA-A986D7E2527D}" destId="{781EEDB4-AFC9-43D0-9B98-D63766C61330}" srcOrd="1" destOrd="0" presId="urn:microsoft.com/office/officeart/2005/8/layout/orgChart1"/>
    <dgm:cxn modelId="{CF3830BB-FEDC-4305-AFF8-37E19C9714ED}" srcId="{31CBBC0B-60E1-4233-ABB4-8EE9391D5F90}" destId="{F04A6156-D6F4-40F6-BB10-B190091F2110}" srcOrd="2" destOrd="0" parTransId="{DCC358EA-D645-4CC4-A99C-B9BF2C817BE0}" sibTransId="{5CB47BD7-08B7-4700-999F-B3DA5D396BC6}"/>
    <dgm:cxn modelId="{11CD8CC0-6FE5-45AE-BA73-BA1ACE741CF2}" type="presOf" srcId="{3A72764A-53B6-4BEC-89D8-19F021353628}" destId="{B41C306F-59EB-419C-B688-82AE57A5DE04}" srcOrd="1" destOrd="0" presId="urn:microsoft.com/office/officeart/2005/8/layout/orgChart1"/>
    <dgm:cxn modelId="{0991E4CF-F0D4-406B-BEA5-AB96DCC418B4}" type="presOf" srcId="{F24A9589-4684-48D6-B337-17C42C612893}" destId="{9F044F95-B8BE-41AE-838D-3F652F54487C}" srcOrd="0" destOrd="0" presId="urn:microsoft.com/office/officeart/2005/8/layout/orgChart1"/>
    <dgm:cxn modelId="{E5F984D1-1A7F-4B5C-8B61-4AD7F023F91A}" srcId="{31CBBC0B-60E1-4233-ABB4-8EE9391D5F90}" destId="{3A72764A-53B6-4BEC-89D8-19F021353628}" srcOrd="0" destOrd="0" parTransId="{4648D4C1-C0E6-4DD5-885F-372FE46D5C73}" sibTransId="{12EBD53C-9ECE-4DA5-9960-49D47F45B2C8}"/>
    <dgm:cxn modelId="{73675ED5-9872-4834-97E5-961B06D731AA}" type="presOf" srcId="{3A72764A-53B6-4BEC-89D8-19F021353628}" destId="{60A4AB01-BB59-42A2-82F9-4160615444E3}" srcOrd="0" destOrd="0" presId="urn:microsoft.com/office/officeart/2005/8/layout/orgChart1"/>
    <dgm:cxn modelId="{8893D8DB-2D7D-4006-9EAF-0973FC11C6F4}" type="presOf" srcId="{31CBBC0B-60E1-4233-ABB4-8EE9391D5F90}" destId="{94E14FDE-2E7E-462E-BA13-6EC159E1B26B}" srcOrd="1" destOrd="0" presId="urn:microsoft.com/office/officeart/2005/8/layout/orgChart1"/>
    <dgm:cxn modelId="{D26775ED-FB64-44CA-98C7-6C860DE63162}" type="presOf" srcId="{5C061C89-59E3-49A2-A9ED-D28280A2B7DD}" destId="{5A444307-A628-4A0E-B104-1CBC5CC506EA}" srcOrd="0" destOrd="0" presId="urn:microsoft.com/office/officeart/2005/8/layout/orgChart1"/>
    <dgm:cxn modelId="{0B4374FF-13F7-478C-BE11-D2E05CD32523}" type="presOf" srcId="{4648D4C1-C0E6-4DD5-885F-372FE46D5C73}" destId="{BD0C7FF7-28C2-4D69-8B80-1C49D07F9981}" srcOrd="0" destOrd="0" presId="urn:microsoft.com/office/officeart/2005/8/layout/orgChart1"/>
    <dgm:cxn modelId="{42FBA786-2977-4554-A4D0-B6BABDAE4C95}" type="presParOf" srcId="{5A444307-A628-4A0E-B104-1CBC5CC506EA}" destId="{C37DC06F-AB03-4667-BCD2-ABDB14D0C2C7}" srcOrd="0" destOrd="0" presId="urn:microsoft.com/office/officeart/2005/8/layout/orgChart1"/>
    <dgm:cxn modelId="{06AFBE38-B11E-40F3-82FC-2776C46F97C2}" type="presParOf" srcId="{C37DC06F-AB03-4667-BCD2-ABDB14D0C2C7}" destId="{E9A528AF-E7F7-4453-8824-66D7931CC090}" srcOrd="0" destOrd="0" presId="urn:microsoft.com/office/officeart/2005/8/layout/orgChart1"/>
    <dgm:cxn modelId="{90575007-7348-4B96-81C7-86210E499EAF}" type="presParOf" srcId="{E9A528AF-E7F7-4453-8824-66D7931CC090}" destId="{25028B8E-3C5C-42D2-94C4-0C3DAC0E2E28}" srcOrd="0" destOrd="0" presId="urn:microsoft.com/office/officeart/2005/8/layout/orgChart1"/>
    <dgm:cxn modelId="{D64B30A0-3CBC-4982-B998-DADFC2CA77A5}" type="presParOf" srcId="{E9A528AF-E7F7-4453-8824-66D7931CC090}" destId="{94E14FDE-2E7E-462E-BA13-6EC159E1B26B}" srcOrd="1" destOrd="0" presId="urn:microsoft.com/office/officeart/2005/8/layout/orgChart1"/>
    <dgm:cxn modelId="{569125F8-0892-4883-ADDB-7318FC8D5708}" type="presParOf" srcId="{C37DC06F-AB03-4667-BCD2-ABDB14D0C2C7}" destId="{4CC97494-A1FC-45F8-8ABB-51CDEA8A32C4}" srcOrd="1" destOrd="0" presId="urn:microsoft.com/office/officeart/2005/8/layout/orgChart1"/>
    <dgm:cxn modelId="{7CF203D9-338E-4B36-8DDF-183313C4E31A}" type="presParOf" srcId="{4CC97494-A1FC-45F8-8ABB-51CDEA8A32C4}" destId="{BD0C7FF7-28C2-4D69-8B80-1C49D07F9981}" srcOrd="0" destOrd="0" presId="urn:microsoft.com/office/officeart/2005/8/layout/orgChart1"/>
    <dgm:cxn modelId="{90F77090-71B4-48FA-A45F-78C538922CD8}" type="presParOf" srcId="{4CC97494-A1FC-45F8-8ABB-51CDEA8A32C4}" destId="{4FD4EF5B-BCB9-49C0-AF34-632EB097E107}" srcOrd="1" destOrd="0" presId="urn:microsoft.com/office/officeart/2005/8/layout/orgChart1"/>
    <dgm:cxn modelId="{55E052C4-B283-4695-84EF-4C56514E1931}" type="presParOf" srcId="{4FD4EF5B-BCB9-49C0-AF34-632EB097E107}" destId="{BC3E6B7D-7326-4FDC-AB2B-C7B83543B170}" srcOrd="0" destOrd="0" presId="urn:microsoft.com/office/officeart/2005/8/layout/orgChart1"/>
    <dgm:cxn modelId="{A30700F9-CA71-40B7-A9DC-CCA2953F217F}" type="presParOf" srcId="{BC3E6B7D-7326-4FDC-AB2B-C7B83543B170}" destId="{60A4AB01-BB59-42A2-82F9-4160615444E3}" srcOrd="0" destOrd="0" presId="urn:microsoft.com/office/officeart/2005/8/layout/orgChart1"/>
    <dgm:cxn modelId="{8AD687BB-EE88-416E-94F1-3830D71D1E9D}" type="presParOf" srcId="{BC3E6B7D-7326-4FDC-AB2B-C7B83543B170}" destId="{B41C306F-59EB-419C-B688-82AE57A5DE04}" srcOrd="1" destOrd="0" presId="urn:microsoft.com/office/officeart/2005/8/layout/orgChart1"/>
    <dgm:cxn modelId="{B6318121-C2BF-4C8E-9BD2-A12B10394C0D}" type="presParOf" srcId="{4FD4EF5B-BCB9-49C0-AF34-632EB097E107}" destId="{75FBC5AE-8542-4CCE-9B89-80A7B7906091}" srcOrd="1" destOrd="0" presId="urn:microsoft.com/office/officeart/2005/8/layout/orgChart1"/>
    <dgm:cxn modelId="{34345690-4BB8-48EB-AD0D-56BBAA42B897}" type="presParOf" srcId="{4FD4EF5B-BCB9-49C0-AF34-632EB097E107}" destId="{944A57E3-C5FB-40F1-AFAF-12F585F9AECB}" srcOrd="2" destOrd="0" presId="urn:microsoft.com/office/officeart/2005/8/layout/orgChart1"/>
    <dgm:cxn modelId="{F8F597A8-950B-413E-80CA-6EF2C9305F9A}" type="presParOf" srcId="{4CC97494-A1FC-45F8-8ABB-51CDEA8A32C4}" destId="{9F044F95-B8BE-41AE-838D-3F652F54487C}" srcOrd="2" destOrd="0" presId="urn:microsoft.com/office/officeart/2005/8/layout/orgChart1"/>
    <dgm:cxn modelId="{7C837C3E-5E5C-4EDF-8486-94002A3ED7BE}" type="presParOf" srcId="{4CC97494-A1FC-45F8-8ABB-51CDEA8A32C4}" destId="{8A5C7647-11E8-4DD8-82A9-CAD770AF3E7F}" srcOrd="3" destOrd="0" presId="urn:microsoft.com/office/officeart/2005/8/layout/orgChart1"/>
    <dgm:cxn modelId="{77544187-0A59-45BD-BFCC-D86862106B1E}" type="presParOf" srcId="{8A5C7647-11E8-4DD8-82A9-CAD770AF3E7F}" destId="{F4D5232E-D0E3-42D8-B900-C7BE266D1218}" srcOrd="0" destOrd="0" presId="urn:microsoft.com/office/officeart/2005/8/layout/orgChart1"/>
    <dgm:cxn modelId="{CEFDC446-6226-4C9B-9713-A2616510C335}" type="presParOf" srcId="{F4D5232E-D0E3-42D8-B900-C7BE266D1218}" destId="{49CD6523-E333-415F-8CBA-D10A185729AD}" srcOrd="0" destOrd="0" presId="urn:microsoft.com/office/officeart/2005/8/layout/orgChart1"/>
    <dgm:cxn modelId="{DF8A957D-586A-452E-BD52-5FA727B9E0DC}" type="presParOf" srcId="{F4D5232E-D0E3-42D8-B900-C7BE266D1218}" destId="{781EEDB4-AFC9-43D0-9B98-D63766C61330}" srcOrd="1" destOrd="0" presId="urn:microsoft.com/office/officeart/2005/8/layout/orgChart1"/>
    <dgm:cxn modelId="{428E8DB2-E192-48DD-B1A4-1312ADBABF61}" type="presParOf" srcId="{8A5C7647-11E8-4DD8-82A9-CAD770AF3E7F}" destId="{8F3AAE66-FFFE-4A25-85A3-6D4A113BA485}" srcOrd="1" destOrd="0" presId="urn:microsoft.com/office/officeart/2005/8/layout/orgChart1"/>
    <dgm:cxn modelId="{B616669E-F483-4EB4-BDFC-DE43FE9AB383}" type="presParOf" srcId="{8A5C7647-11E8-4DD8-82A9-CAD770AF3E7F}" destId="{88786A0F-1968-4C7D-8EF3-52722474B83C}" srcOrd="2" destOrd="0" presId="urn:microsoft.com/office/officeart/2005/8/layout/orgChart1"/>
    <dgm:cxn modelId="{174F8DCC-AE88-4258-9360-93218A80C6EE}" type="presParOf" srcId="{4CC97494-A1FC-45F8-8ABB-51CDEA8A32C4}" destId="{021FBB63-FBF2-4253-B1D6-432506F6544E}" srcOrd="4" destOrd="0" presId="urn:microsoft.com/office/officeart/2005/8/layout/orgChart1"/>
    <dgm:cxn modelId="{6C7F0B6F-8475-41E4-8244-1EB0507D6A0A}" type="presParOf" srcId="{4CC97494-A1FC-45F8-8ABB-51CDEA8A32C4}" destId="{545E11BA-9B5C-4E19-9657-77AA498BE9B4}" srcOrd="5" destOrd="0" presId="urn:microsoft.com/office/officeart/2005/8/layout/orgChart1"/>
    <dgm:cxn modelId="{03136B62-F85E-41DC-8AC3-7F32DC5A1211}" type="presParOf" srcId="{545E11BA-9B5C-4E19-9657-77AA498BE9B4}" destId="{F0A56DCE-B560-43CB-B627-965A0C1C556A}" srcOrd="0" destOrd="0" presId="urn:microsoft.com/office/officeart/2005/8/layout/orgChart1"/>
    <dgm:cxn modelId="{9AC58474-62C8-4555-8892-408AC0FFC660}" type="presParOf" srcId="{F0A56DCE-B560-43CB-B627-965A0C1C556A}" destId="{A4B43CB3-2871-4940-8AB4-CE7CE62D46CC}" srcOrd="0" destOrd="0" presId="urn:microsoft.com/office/officeart/2005/8/layout/orgChart1"/>
    <dgm:cxn modelId="{2ACCE1F7-66B5-4C24-A558-35C109708506}" type="presParOf" srcId="{F0A56DCE-B560-43CB-B627-965A0C1C556A}" destId="{6B3ECE97-C257-4701-B1A2-417D4BC1592A}" srcOrd="1" destOrd="0" presId="urn:microsoft.com/office/officeart/2005/8/layout/orgChart1"/>
    <dgm:cxn modelId="{8BA6B5A2-33D5-4867-9A12-4AB51707B21E}" type="presParOf" srcId="{545E11BA-9B5C-4E19-9657-77AA498BE9B4}" destId="{1E7FD731-FC26-496D-82D0-9BF106A531C0}" srcOrd="1" destOrd="0" presId="urn:microsoft.com/office/officeart/2005/8/layout/orgChart1"/>
    <dgm:cxn modelId="{65DC778A-D3EF-4F14-ADA1-5F4774E8401B}" type="presParOf" srcId="{545E11BA-9B5C-4E19-9657-77AA498BE9B4}" destId="{63E97D9C-32D0-49C4-B5CB-66352E58AEE3}" srcOrd="2" destOrd="0" presId="urn:microsoft.com/office/officeart/2005/8/layout/orgChart1"/>
    <dgm:cxn modelId="{954D1942-0059-40E6-AD5D-B72C67FF62BA}" type="presParOf" srcId="{C37DC06F-AB03-4667-BCD2-ABDB14D0C2C7}" destId="{48EC99F0-5E84-4107-813F-F4543B4E9C7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2A882A-1A1B-4C60-B590-7189A331514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837B7A-0FE7-4645-B7B1-9BC4C3C2F108}">
      <dgm:prSet phldrT="[Text]"/>
      <dgm:spPr/>
      <dgm:t>
        <a:bodyPr/>
        <a:lstStyle/>
        <a:p>
          <a:r>
            <a:rPr lang="en-US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Automation &amp; Efficiency: Automates tasks, boosting efficiency</a:t>
          </a:r>
          <a:r>
            <a:rPr lang="en-US" b="0" i="0" dirty="0"/>
            <a:t>.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F5087E-7E02-4A74-AC69-B1C365DF7668}" type="parTrans" cxnId="{38D09724-550F-4305-8976-5491EDE8D12E}">
      <dgm:prSet/>
      <dgm:spPr/>
      <dgm:t>
        <a:bodyPr/>
        <a:lstStyle/>
        <a:p>
          <a:endParaRPr lang="en-IN"/>
        </a:p>
      </dgm:t>
    </dgm:pt>
    <dgm:pt modelId="{2EB8DE4E-474B-41E6-B059-B6F1E0C2C76D}" type="sibTrans" cxnId="{38D09724-550F-4305-8976-5491EDE8D12E}">
      <dgm:prSet/>
      <dgm:spPr/>
      <dgm:t>
        <a:bodyPr/>
        <a:lstStyle/>
        <a:p>
          <a:endParaRPr lang="en-IN"/>
        </a:p>
      </dgm:t>
    </dgm:pt>
    <dgm:pt modelId="{DD7BDB24-7CEE-44D0-803C-2A2103E949AD}">
      <dgm:prSet phldrT="[Text]"/>
      <dgm:spPr/>
      <dgm:t>
        <a:bodyPr/>
        <a:lstStyle/>
        <a:p>
          <a:r>
            <a:rPr lang="en-US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Data-Driven Insights: Uncovers patterns for informed decisions</a:t>
          </a:r>
          <a:r>
            <a:rPr lang="en-US" b="0" i="0" dirty="0"/>
            <a:t>.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B28A02-DE14-43FA-92DB-ACAF961226EC}" type="parTrans" cxnId="{62AEDC81-854C-4E9B-B889-67676806718F}">
      <dgm:prSet/>
      <dgm:spPr/>
      <dgm:t>
        <a:bodyPr/>
        <a:lstStyle/>
        <a:p>
          <a:endParaRPr lang="en-IN"/>
        </a:p>
      </dgm:t>
    </dgm:pt>
    <dgm:pt modelId="{BF2DE19F-7972-4EC3-AB0D-439BDA2CA329}" type="sibTrans" cxnId="{62AEDC81-854C-4E9B-B889-67676806718F}">
      <dgm:prSet/>
      <dgm:spPr/>
      <dgm:t>
        <a:bodyPr/>
        <a:lstStyle/>
        <a:p>
          <a:endParaRPr lang="en-IN"/>
        </a:p>
      </dgm:t>
    </dgm:pt>
    <dgm:pt modelId="{6FB86560-65C2-44E3-85EE-BEC603BE2C03}">
      <dgm:prSet phldrT="[Text]"/>
      <dgm:spPr/>
      <dgm:t>
        <a:bodyPr/>
        <a:lstStyle/>
        <a:p>
          <a:r>
            <a:rPr lang="en-US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Predictive Power: Accurately predicts trends and optimizes processes</a:t>
          </a:r>
          <a:r>
            <a:rPr lang="en-US" b="0" i="0" dirty="0"/>
            <a:t>.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E5E632-FC43-45BE-8511-9507C3DFB51B}" type="parTrans" cxnId="{F8EB2FC6-A2E4-4F33-AFF7-BDAE2F6541FB}">
      <dgm:prSet/>
      <dgm:spPr/>
      <dgm:t>
        <a:bodyPr/>
        <a:lstStyle/>
        <a:p>
          <a:endParaRPr lang="en-IN"/>
        </a:p>
      </dgm:t>
    </dgm:pt>
    <dgm:pt modelId="{8CD489D3-CE92-4B68-90E0-CA9556711E14}" type="sibTrans" cxnId="{F8EB2FC6-A2E4-4F33-AFF7-BDAE2F6541FB}">
      <dgm:prSet/>
      <dgm:spPr/>
      <dgm:t>
        <a:bodyPr/>
        <a:lstStyle/>
        <a:p>
          <a:endParaRPr lang="en-IN"/>
        </a:p>
      </dgm:t>
    </dgm:pt>
    <dgm:pt modelId="{B2CAD2F2-35C2-473D-AC43-048A701AC302}" type="pres">
      <dgm:prSet presAssocID="{4C2A882A-1A1B-4C60-B590-7189A3315144}" presName="Name0" presStyleCnt="0">
        <dgm:presLayoutVars>
          <dgm:chMax val="7"/>
          <dgm:chPref val="7"/>
          <dgm:dir/>
        </dgm:presLayoutVars>
      </dgm:prSet>
      <dgm:spPr/>
    </dgm:pt>
    <dgm:pt modelId="{68728F4D-ACA1-41F4-B2C3-28F41BCEAA0F}" type="pres">
      <dgm:prSet presAssocID="{4C2A882A-1A1B-4C60-B590-7189A3315144}" presName="Name1" presStyleCnt="0"/>
      <dgm:spPr/>
    </dgm:pt>
    <dgm:pt modelId="{0F1B78A4-9D94-4B7D-AF74-1DDA019560D2}" type="pres">
      <dgm:prSet presAssocID="{4C2A882A-1A1B-4C60-B590-7189A3315144}" presName="cycle" presStyleCnt="0"/>
      <dgm:spPr/>
    </dgm:pt>
    <dgm:pt modelId="{92EE7B26-E6ED-4E5E-85D4-C39CFFA12721}" type="pres">
      <dgm:prSet presAssocID="{4C2A882A-1A1B-4C60-B590-7189A3315144}" presName="srcNode" presStyleLbl="node1" presStyleIdx="0" presStyleCnt="3"/>
      <dgm:spPr/>
    </dgm:pt>
    <dgm:pt modelId="{E86301F6-C2D2-455D-BB2A-ADEAA678FCF5}" type="pres">
      <dgm:prSet presAssocID="{4C2A882A-1A1B-4C60-B590-7189A3315144}" presName="conn" presStyleLbl="parChTrans1D2" presStyleIdx="0" presStyleCnt="1"/>
      <dgm:spPr/>
    </dgm:pt>
    <dgm:pt modelId="{3485B2C8-B98C-4EC4-9D68-172B3C06A01A}" type="pres">
      <dgm:prSet presAssocID="{4C2A882A-1A1B-4C60-B590-7189A3315144}" presName="extraNode" presStyleLbl="node1" presStyleIdx="0" presStyleCnt="3"/>
      <dgm:spPr/>
    </dgm:pt>
    <dgm:pt modelId="{C7FC99DE-F6E7-4279-88FC-5BCE3AE9AEA2}" type="pres">
      <dgm:prSet presAssocID="{4C2A882A-1A1B-4C60-B590-7189A3315144}" presName="dstNode" presStyleLbl="node1" presStyleIdx="0" presStyleCnt="3"/>
      <dgm:spPr/>
    </dgm:pt>
    <dgm:pt modelId="{43A46170-D9A1-4FD8-890F-5C142F0B3F2F}" type="pres">
      <dgm:prSet presAssocID="{63837B7A-0FE7-4645-B7B1-9BC4C3C2F108}" presName="text_1" presStyleLbl="node1" presStyleIdx="0" presStyleCnt="3" custLinFactNeighborX="297" custLinFactNeighborY="-9310">
        <dgm:presLayoutVars>
          <dgm:bulletEnabled val="1"/>
        </dgm:presLayoutVars>
      </dgm:prSet>
      <dgm:spPr/>
    </dgm:pt>
    <dgm:pt modelId="{EAD086D2-BC73-4684-8472-11DD280E314C}" type="pres">
      <dgm:prSet presAssocID="{63837B7A-0FE7-4645-B7B1-9BC4C3C2F108}" presName="accent_1" presStyleCnt="0"/>
      <dgm:spPr/>
    </dgm:pt>
    <dgm:pt modelId="{7AEA0DBA-E765-4795-B601-1EE0F9789534}" type="pres">
      <dgm:prSet presAssocID="{63837B7A-0FE7-4645-B7B1-9BC4C3C2F108}" presName="accentRepeatNode" presStyleLbl="solidFgAcc1" presStyleIdx="0" presStyleCnt="3"/>
      <dgm:spPr/>
    </dgm:pt>
    <dgm:pt modelId="{D1C43276-CEBA-486F-BD8F-43A253725405}" type="pres">
      <dgm:prSet presAssocID="{DD7BDB24-7CEE-44D0-803C-2A2103E949AD}" presName="text_2" presStyleLbl="node1" presStyleIdx="1" presStyleCnt="3" custLinFactNeighborX="0" custLinFactNeighborY="-2407">
        <dgm:presLayoutVars>
          <dgm:bulletEnabled val="1"/>
        </dgm:presLayoutVars>
      </dgm:prSet>
      <dgm:spPr/>
    </dgm:pt>
    <dgm:pt modelId="{F25246EA-AE50-4299-B8DB-EE913BBD2CDB}" type="pres">
      <dgm:prSet presAssocID="{DD7BDB24-7CEE-44D0-803C-2A2103E949AD}" presName="accent_2" presStyleCnt="0"/>
      <dgm:spPr/>
    </dgm:pt>
    <dgm:pt modelId="{F238FF23-B84E-4781-87EE-1805D2AFBA09}" type="pres">
      <dgm:prSet presAssocID="{DD7BDB24-7CEE-44D0-803C-2A2103E949AD}" presName="accentRepeatNode" presStyleLbl="solidFgAcc1" presStyleIdx="1" presStyleCnt="3"/>
      <dgm:spPr/>
    </dgm:pt>
    <dgm:pt modelId="{ED5D449E-AE3B-4C9A-A18B-B0D3F8BE894B}" type="pres">
      <dgm:prSet presAssocID="{6FB86560-65C2-44E3-85EE-BEC603BE2C03}" presName="text_3" presStyleLbl="node1" presStyleIdx="2" presStyleCnt="3" custLinFactNeighborX="0" custLinFactNeighborY="-2407">
        <dgm:presLayoutVars>
          <dgm:bulletEnabled val="1"/>
        </dgm:presLayoutVars>
      </dgm:prSet>
      <dgm:spPr/>
    </dgm:pt>
    <dgm:pt modelId="{F34917DE-ED98-458C-9FD8-36CDBDE90BF6}" type="pres">
      <dgm:prSet presAssocID="{6FB86560-65C2-44E3-85EE-BEC603BE2C03}" presName="accent_3" presStyleCnt="0"/>
      <dgm:spPr/>
    </dgm:pt>
    <dgm:pt modelId="{6FF7AFB9-A073-4B28-8EF1-AFAAB42EFA3F}" type="pres">
      <dgm:prSet presAssocID="{6FB86560-65C2-44E3-85EE-BEC603BE2C03}" presName="accentRepeatNode" presStyleLbl="solidFgAcc1" presStyleIdx="2" presStyleCnt="3"/>
      <dgm:spPr/>
    </dgm:pt>
  </dgm:ptLst>
  <dgm:cxnLst>
    <dgm:cxn modelId="{EF560C06-CD48-4E53-A5C9-F865DDAA5F93}" type="presOf" srcId="{6FB86560-65C2-44E3-85EE-BEC603BE2C03}" destId="{ED5D449E-AE3B-4C9A-A18B-B0D3F8BE894B}" srcOrd="0" destOrd="0" presId="urn:microsoft.com/office/officeart/2008/layout/VerticalCurvedList"/>
    <dgm:cxn modelId="{C833281D-4B89-416F-A94C-B2A7251CE8FA}" type="presOf" srcId="{4C2A882A-1A1B-4C60-B590-7189A3315144}" destId="{B2CAD2F2-35C2-473D-AC43-048A701AC302}" srcOrd="0" destOrd="0" presId="urn:microsoft.com/office/officeart/2008/layout/VerticalCurvedList"/>
    <dgm:cxn modelId="{38D09724-550F-4305-8976-5491EDE8D12E}" srcId="{4C2A882A-1A1B-4C60-B590-7189A3315144}" destId="{63837B7A-0FE7-4645-B7B1-9BC4C3C2F108}" srcOrd="0" destOrd="0" parTransId="{92F5087E-7E02-4A74-AC69-B1C365DF7668}" sibTransId="{2EB8DE4E-474B-41E6-B059-B6F1E0C2C76D}"/>
    <dgm:cxn modelId="{62AEDC81-854C-4E9B-B889-67676806718F}" srcId="{4C2A882A-1A1B-4C60-B590-7189A3315144}" destId="{DD7BDB24-7CEE-44D0-803C-2A2103E949AD}" srcOrd="1" destOrd="0" parTransId="{DFB28A02-DE14-43FA-92DB-ACAF961226EC}" sibTransId="{BF2DE19F-7972-4EC3-AB0D-439BDA2CA329}"/>
    <dgm:cxn modelId="{7AD953A0-968F-476B-BCD9-3255245DB712}" type="presOf" srcId="{2EB8DE4E-474B-41E6-B059-B6F1E0C2C76D}" destId="{E86301F6-C2D2-455D-BB2A-ADEAA678FCF5}" srcOrd="0" destOrd="0" presId="urn:microsoft.com/office/officeart/2008/layout/VerticalCurvedList"/>
    <dgm:cxn modelId="{CF7483C2-89CD-424E-9E37-0DECF1DF6AC5}" type="presOf" srcId="{63837B7A-0FE7-4645-B7B1-9BC4C3C2F108}" destId="{43A46170-D9A1-4FD8-890F-5C142F0B3F2F}" srcOrd="0" destOrd="0" presId="urn:microsoft.com/office/officeart/2008/layout/VerticalCurvedList"/>
    <dgm:cxn modelId="{F8EB2FC6-A2E4-4F33-AFF7-BDAE2F6541FB}" srcId="{4C2A882A-1A1B-4C60-B590-7189A3315144}" destId="{6FB86560-65C2-44E3-85EE-BEC603BE2C03}" srcOrd="2" destOrd="0" parTransId="{BFE5E632-FC43-45BE-8511-9507C3DFB51B}" sibTransId="{8CD489D3-CE92-4B68-90E0-CA9556711E14}"/>
    <dgm:cxn modelId="{B8E9E1D6-4EC1-4CF5-A079-10D445210330}" type="presOf" srcId="{DD7BDB24-7CEE-44D0-803C-2A2103E949AD}" destId="{D1C43276-CEBA-486F-BD8F-43A253725405}" srcOrd="0" destOrd="0" presId="urn:microsoft.com/office/officeart/2008/layout/VerticalCurvedList"/>
    <dgm:cxn modelId="{F78F31CD-A156-47EB-A1E3-4F1F1B5AB53B}" type="presParOf" srcId="{B2CAD2F2-35C2-473D-AC43-048A701AC302}" destId="{68728F4D-ACA1-41F4-B2C3-28F41BCEAA0F}" srcOrd="0" destOrd="0" presId="urn:microsoft.com/office/officeart/2008/layout/VerticalCurvedList"/>
    <dgm:cxn modelId="{58AADF78-9421-41E9-9B96-B124394D43EC}" type="presParOf" srcId="{68728F4D-ACA1-41F4-B2C3-28F41BCEAA0F}" destId="{0F1B78A4-9D94-4B7D-AF74-1DDA019560D2}" srcOrd="0" destOrd="0" presId="urn:microsoft.com/office/officeart/2008/layout/VerticalCurvedList"/>
    <dgm:cxn modelId="{EDE078EB-754F-4447-8CDC-FDEEE9FED002}" type="presParOf" srcId="{0F1B78A4-9D94-4B7D-AF74-1DDA019560D2}" destId="{92EE7B26-E6ED-4E5E-85D4-C39CFFA12721}" srcOrd="0" destOrd="0" presId="urn:microsoft.com/office/officeart/2008/layout/VerticalCurvedList"/>
    <dgm:cxn modelId="{6418DB93-B635-46CB-9717-59243A81AA18}" type="presParOf" srcId="{0F1B78A4-9D94-4B7D-AF74-1DDA019560D2}" destId="{E86301F6-C2D2-455D-BB2A-ADEAA678FCF5}" srcOrd="1" destOrd="0" presId="urn:microsoft.com/office/officeart/2008/layout/VerticalCurvedList"/>
    <dgm:cxn modelId="{500194B0-3DDC-4E1A-B67A-332A0CD96029}" type="presParOf" srcId="{0F1B78A4-9D94-4B7D-AF74-1DDA019560D2}" destId="{3485B2C8-B98C-4EC4-9D68-172B3C06A01A}" srcOrd="2" destOrd="0" presId="urn:microsoft.com/office/officeart/2008/layout/VerticalCurvedList"/>
    <dgm:cxn modelId="{899AB473-8097-4070-8A50-142680689892}" type="presParOf" srcId="{0F1B78A4-9D94-4B7D-AF74-1DDA019560D2}" destId="{C7FC99DE-F6E7-4279-88FC-5BCE3AE9AEA2}" srcOrd="3" destOrd="0" presId="urn:microsoft.com/office/officeart/2008/layout/VerticalCurvedList"/>
    <dgm:cxn modelId="{279884C3-70CA-4BE5-8657-263F64C7B103}" type="presParOf" srcId="{68728F4D-ACA1-41F4-B2C3-28F41BCEAA0F}" destId="{43A46170-D9A1-4FD8-890F-5C142F0B3F2F}" srcOrd="1" destOrd="0" presId="urn:microsoft.com/office/officeart/2008/layout/VerticalCurvedList"/>
    <dgm:cxn modelId="{563E485C-7B08-49E2-8D93-56E03F2F72F2}" type="presParOf" srcId="{68728F4D-ACA1-41F4-B2C3-28F41BCEAA0F}" destId="{EAD086D2-BC73-4684-8472-11DD280E314C}" srcOrd="2" destOrd="0" presId="urn:microsoft.com/office/officeart/2008/layout/VerticalCurvedList"/>
    <dgm:cxn modelId="{29BD8200-9EC8-4256-A8DA-A78AF01C66BB}" type="presParOf" srcId="{EAD086D2-BC73-4684-8472-11DD280E314C}" destId="{7AEA0DBA-E765-4795-B601-1EE0F9789534}" srcOrd="0" destOrd="0" presId="urn:microsoft.com/office/officeart/2008/layout/VerticalCurvedList"/>
    <dgm:cxn modelId="{D0BEEC4F-162D-4066-8E1A-088426980264}" type="presParOf" srcId="{68728F4D-ACA1-41F4-B2C3-28F41BCEAA0F}" destId="{D1C43276-CEBA-486F-BD8F-43A253725405}" srcOrd="3" destOrd="0" presId="urn:microsoft.com/office/officeart/2008/layout/VerticalCurvedList"/>
    <dgm:cxn modelId="{8461FAE3-654E-47A5-8863-CADD5005CD33}" type="presParOf" srcId="{68728F4D-ACA1-41F4-B2C3-28F41BCEAA0F}" destId="{F25246EA-AE50-4299-B8DB-EE913BBD2CDB}" srcOrd="4" destOrd="0" presId="urn:microsoft.com/office/officeart/2008/layout/VerticalCurvedList"/>
    <dgm:cxn modelId="{5224BEC3-7553-412F-984D-EF5969B81004}" type="presParOf" srcId="{F25246EA-AE50-4299-B8DB-EE913BBD2CDB}" destId="{F238FF23-B84E-4781-87EE-1805D2AFBA09}" srcOrd="0" destOrd="0" presId="urn:microsoft.com/office/officeart/2008/layout/VerticalCurvedList"/>
    <dgm:cxn modelId="{7B59FCBE-91DE-49BE-A403-20DC7202DCCA}" type="presParOf" srcId="{68728F4D-ACA1-41F4-B2C3-28F41BCEAA0F}" destId="{ED5D449E-AE3B-4C9A-A18B-B0D3F8BE894B}" srcOrd="5" destOrd="0" presId="urn:microsoft.com/office/officeart/2008/layout/VerticalCurvedList"/>
    <dgm:cxn modelId="{8207AE01-772B-48D8-A6C2-866AD3EC1A77}" type="presParOf" srcId="{68728F4D-ACA1-41F4-B2C3-28F41BCEAA0F}" destId="{F34917DE-ED98-458C-9FD8-36CDBDE90BF6}" srcOrd="6" destOrd="0" presId="urn:microsoft.com/office/officeart/2008/layout/VerticalCurvedList"/>
    <dgm:cxn modelId="{508A912E-D984-443A-8656-D95E1B3D3FA9}" type="presParOf" srcId="{F34917DE-ED98-458C-9FD8-36CDBDE90BF6}" destId="{6FF7AFB9-A073-4B28-8EF1-AFAAB42EFA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2A882A-1A1B-4C60-B590-7189A331514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837B7A-0FE7-4645-B7B1-9BC4C3C2F108}">
      <dgm:prSet phldrT="[Text]"/>
      <dgm:spPr/>
      <dgm:t>
        <a:bodyPr/>
        <a:lstStyle/>
        <a:p>
          <a:r>
            <a:rPr lang="fr-FR" b="0" i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Personalization</a:t>
          </a:r>
          <a:r>
            <a:rPr lang="fr-FR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&amp; </a:t>
          </a:r>
          <a:r>
            <a:rPr lang="en-IN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Recommendation</a:t>
          </a:r>
          <a:r>
            <a:rPr lang="fr-FR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fr-FR" b="0" i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Enhances</a:t>
          </a:r>
          <a:r>
            <a:rPr lang="fr-FR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user </a:t>
          </a:r>
          <a:r>
            <a:rPr lang="fr-FR" b="0" i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experiences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F5087E-7E02-4A74-AC69-B1C365DF7668}" type="parTrans" cxnId="{38D09724-550F-4305-8976-5491EDE8D12E}">
      <dgm:prSet/>
      <dgm:spPr/>
      <dgm:t>
        <a:bodyPr/>
        <a:lstStyle/>
        <a:p>
          <a:endParaRPr lang="en-IN"/>
        </a:p>
      </dgm:t>
    </dgm:pt>
    <dgm:pt modelId="{2EB8DE4E-474B-41E6-B059-B6F1E0C2C76D}" type="sibTrans" cxnId="{38D09724-550F-4305-8976-5491EDE8D12E}">
      <dgm:prSet/>
      <dgm:spPr/>
      <dgm:t>
        <a:bodyPr/>
        <a:lstStyle/>
        <a:p>
          <a:endParaRPr lang="en-IN"/>
        </a:p>
      </dgm:t>
    </dgm:pt>
    <dgm:pt modelId="{DD7BDB24-7CEE-44D0-803C-2A2103E949AD}">
      <dgm:prSet phldrT="[Text]"/>
      <dgm:spPr/>
      <dgm:t>
        <a:bodyPr/>
        <a:lstStyle/>
        <a:p>
          <a:r>
            <a:rPr lang="en-US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Continuous Learning: Improves performance over time</a:t>
          </a:r>
          <a:r>
            <a:rPr lang="en-US" b="0" i="0" dirty="0"/>
            <a:t>.</a:t>
          </a:r>
          <a:endParaRPr lang="en-IN" dirty="0"/>
        </a:p>
      </dgm:t>
    </dgm:pt>
    <dgm:pt modelId="{DFB28A02-DE14-43FA-92DB-ACAF961226EC}" type="parTrans" cxnId="{62AEDC81-854C-4E9B-B889-67676806718F}">
      <dgm:prSet/>
      <dgm:spPr/>
      <dgm:t>
        <a:bodyPr/>
        <a:lstStyle/>
        <a:p>
          <a:endParaRPr lang="en-IN"/>
        </a:p>
      </dgm:t>
    </dgm:pt>
    <dgm:pt modelId="{BF2DE19F-7972-4EC3-AB0D-439BDA2CA329}" type="sibTrans" cxnId="{62AEDC81-854C-4E9B-B889-67676806718F}">
      <dgm:prSet/>
      <dgm:spPr/>
      <dgm:t>
        <a:bodyPr/>
        <a:lstStyle/>
        <a:p>
          <a:endParaRPr lang="en-IN"/>
        </a:p>
      </dgm:t>
    </dgm:pt>
    <dgm:pt modelId="{6FB86560-65C2-44E3-85EE-BEC603BE2C03}">
      <dgm:prSet phldrT="[Text]"/>
      <dgm:spPr/>
      <dgm:t>
        <a:bodyPr/>
        <a:lstStyle/>
        <a:p>
          <a:r>
            <a:rPr lang="en-US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Improved Decision Making: Provides valuable insights for better choices</a:t>
          </a:r>
          <a:r>
            <a:rPr lang="en-US" b="0" i="0" dirty="0"/>
            <a:t>.</a:t>
          </a:r>
          <a:endParaRPr lang="en-IN" dirty="0"/>
        </a:p>
      </dgm:t>
    </dgm:pt>
    <dgm:pt modelId="{BFE5E632-FC43-45BE-8511-9507C3DFB51B}" type="parTrans" cxnId="{F8EB2FC6-A2E4-4F33-AFF7-BDAE2F6541FB}">
      <dgm:prSet/>
      <dgm:spPr/>
      <dgm:t>
        <a:bodyPr/>
        <a:lstStyle/>
        <a:p>
          <a:endParaRPr lang="en-IN"/>
        </a:p>
      </dgm:t>
    </dgm:pt>
    <dgm:pt modelId="{8CD489D3-CE92-4B68-90E0-CA9556711E14}" type="sibTrans" cxnId="{F8EB2FC6-A2E4-4F33-AFF7-BDAE2F6541FB}">
      <dgm:prSet/>
      <dgm:spPr/>
      <dgm:t>
        <a:bodyPr/>
        <a:lstStyle/>
        <a:p>
          <a:endParaRPr lang="en-IN"/>
        </a:p>
      </dgm:t>
    </dgm:pt>
    <dgm:pt modelId="{B2CAD2F2-35C2-473D-AC43-048A701AC302}" type="pres">
      <dgm:prSet presAssocID="{4C2A882A-1A1B-4C60-B590-7189A3315144}" presName="Name0" presStyleCnt="0">
        <dgm:presLayoutVars>
          <dgm:chMax val="7"/>
          <dgm:chPref val="7"/>
          <dgm:dir/>
        </dgm:presLayoutVars>
      </dgm:prSet>
      <dgm:spPr/>
    </dgm:pt>
    <dgm:pt modelId="{68728F4D-ACA1-41F4-B2C3-28F41BCEAA0F}" type="pres">
      <dgm:prSet presAssocID="{4C2A882A-1A1B-4C60-B590-7189A3315144}" presName="Name1" presStyleCnt="0"/>
      <dgm:spPr/>
    </dgm:pt>
    <dgm:pt modelId="{0F1B78A4-9D94-4B7D-AF74-1DDA019560D2}" type="pres">
      <dgm:prSet presAssocID="{4C2A882A-1A1B-4C60-B590-7189A3315144}" presName="cycle" presStyleCnt="0"/>
      <dgm:spPr/>
    </dgm:pt>
    <dgm:pt modelId="{92EE7B26-E6ED-4E5E-85D4-C39CFFA12721}" type="pres">
      <dgm:prSet presAssocID="{4C2A882A-1A1B-4C60-B590-7189A3315144}" presName="srcNode" presStyleLbl="node1" presStyleIdx="0" presStyleCnt="3"/>
      <dgm:spPr/>
    </dgm:pt>
    <dgm:pt modelId="{E86301F6-C2D2-455D-BB2A-ADEAA678FCF5}" type="pres">
      <dgm:prSet presAssocID="{4C2A882A-1A1B-4C60-B590-7189A3315144}" presName="conn" presStyleLbl="parChTrans1D2" presStyleIdx="0" presStyleCnt="1" custScaleX="98439" custLinFactNeighborX="-724" custLinFactNeighborY="3585"/>
      <dgm:spPr/>
    </dgm:pt>
    <dgm:pt modelId="{3485B2C8-B98C-4EC4-9D68-172B3C06A01A}" type="pres">
      <dgm:prSet presAssocID="{4C2A882A-1A1B-4C60-B590-7189A3315144}" presName="extraNode" presStyleLbl="node1" presStyleIdx="0" presStyleCnt="3"/>
      <dgm:spPr/>
    </dgm:pt>
    <dgm:pt modelId="{C7FC99DE-F6E7-4279-88FC-5BCE3AE9AEA2}" type="pres">
      <dgm:prSet presAssocID="{4C2A882A-1A1B-4C60-B590-7189A3315144}" presName="dstNode" presStyleLbl="node1" presStyleIdx="0" presStyleCnt="3"/>
      <dgm:spPr/>
    </dgm:pt>
    <dgm:pt modelId="{43A46170-D9A1-4FD8-890F-5C142F0B3F2F}" type="pres">
      <dgm:prSet presAssocID="{63837B7A-0FE7-4645-B7B1-9BC4C3C2F108}" presName="text_1" presStyleLbl="node1" presStyleIdx="0" presStyleCnt="3" custScaleX="98439" custLinFactNeighborX="290" custLinFactNeighborY="-6476">
        <dgm:presLayoutVars>
          <dgm:bulletEnabled val="1"/>
        </dgm:presLayoutVars>
      </dgm:prSet>
      <dgm:spPr/>
    </dgm:pt>
    <dgm:pt modelId="{EAD086D2-BC73-4684-8472-11DD280E314C}" type="pres">
      <dgm:prSet presAssocID="{63837B7A-0FE7-4645-B7B1-9BC4C3C2F108}" presName="accent_1" presStyleCnt="0"/>
      <dgm:spPr/>
    </dgm:pt>
    <dgm:pt modelId="{7AEA0DBA-E765-4795-B601-1EE0F9789534}" type="pres">
      <dgm:prSet presAssocID="{63837B7A-0FE7-4645-B7B1-9BC4C3C2F108}" presName="accentRepeatNode" presStyleLbl="solidFgAcc1" presStyleIdx="0" presStyleCnt="3" custScaleX="98439"/>
      <dgm:spPr/>
    </dgm:pt>
    <dgm:pt modelId="{D1C43276-CEBA-486F-BD8F-43A253725405}" type="pres">
      <dgm:prSet presAssocID="{DD7BDB24-7CEE-44D0-803C-2A2103E949AD}" presName="text_2" presStyleLbl="node1" presStyleIdx="1" presStyleCnt="3" custScaleX="98439">
        <dgm:presLayoutVars>
          <dgm:bulletEnabled val="1"/>
        </dgm:presLayoutVars>
      </dgm:prSet>
      <dgm:spPr/>
    </dgm:pt>
    <dgm:pt modelId="{F25246EA-AE50-4299-B8DB-EE913BBD2CDB}" type="pres">
      <dgm:prSet presAssocID="{DD7BDB24-7CEE-44D0-803C-2A2103E949AD}" presName="accent_2" presStyleCnt="0"/>
      <dgm:spPr/>
    </dgm:pt>
    <dgm:pt modelId="{F238FF23-B84E-4781-87EE-1805D2AFBA09}" type="pres">
      <dgm:prSet presAssocID="{DD7BDB24-7CEE-44D0-803C-2A2103E949AD}" presName="accentRepeatNode" presStyleLbl="solidFgAcc1" presStyleIdx="1" presStyleCnt="3"/>
      <dgm:spPr/>
    </dgm:pt>
    <dgm:pt modelId="{ED5D449E-AE3B-4C9A-A18B-B0D3F8BE894B}" type="pres">
      <dgm:prSet presAssocID="{6FB86560-65C2-44E3-85EE-BEC603BE2C03}" presName="text_3" presStyleLbl="node1" presStyleIdx="2" presStyleCnt="3">
        <dgm:presLayoutVars>
          <dgm:bulletEnabled val="1"/>
        </dgm:presLayoutVars>
      </dgm:prSet>
      <dgm:spPr/>
    </dgm:pt>
    <dgm:pt modelId="{F34917DE-ED98-458C-9FD8-36CDBDE90BF6}" type="pres">
      <dgm:prSet presAssocID="{6FB86560-65C2-44E3-85EE-BEC603BE2C03}" presName="accent_3" presStyleCnt="0"/>
      <dgm:spPr/>
    </dgm:pt>
    <dgm:pt modelId="{6FF7AFB9-A073-4B28-8EF1-AFAAB42EFA3F}" type="pres">
      <dgm:prSet presAssocID="{6FB86560-65C2-44E3-85EE-BEC603BE2C03}" presName="accentRepeatNode" presStyleLbl="solidFgAcc1" presStyleIdx="2" presStyleCnt="3" custLinFactNeighborX="-6260"/>
      <dgm:spPr/>
    </dgm:pt>
  </dgm:ptLst>
  <dgm:cxnLst>
    <dgm:cxn modelId="{EF560C06-CD48-4E53-A5C9-F865DDAA5F93}" type="presOf" srcId="{6FB86560-65C2-44E3-85EE-BEC603BE2C03}" destId="{ED5D449E-AE3B-4C9A-A18B-B0D3F8BE894B}" srcOrd="0" destOrd="0" presId="urn:microsoft.com/office/officeart/2008/layout/VerticalCurvedList"/>
    <dgm:cxn modelId="{C833281D-4B89-416F-A94C-B2A7251CE8FA}" type="presOf" srcId="{4C2A882A-1A1B-4C60-B590-7189A3315144}" destId="{B2CAD2F2-35C2-473D-AC43-048A701AC302}" srcOrd="0" destOrd="0" presId="urn:microsoft.com/office/officeart/2008/layout/VerticalCurvedList"/>
    <dgm:cxn modelId="{38D09724-550F-4305-8976-5491EDE8D12E}" srcId="{4C2A882A-1A1B-4C60-B590-7189A3315144}" destId="{63837B7A-0FE7-4645-B7B1-9BC4C3C2F108}" srcOrd="0" destOrd="0" parTransId="{92F5087E-7E02-4A74-AC69-B1C365DF7668}" sibTransId="{2EB8DE4E-474B-41E6-B059-B6F1E0C2C76D}"/>
    <dgm:cxn modelId="{62AEDC81-854C-4E9B-B889-67676806718F}" srcId="{4C2A882A-1A1B-4C60-B590-7189A3315144}" destId="{DD7BDB24-7CEE-44D0-803C-2A2103E949AD}" srcOrd="1" destOrd="0" parTransId="{DFB28A02-DE14-43FA-92DB-ACAF961226EC}" sibTransId="{BF2DE19F-7972-4EC3-AB0D-439BDA2CA329}"/>
    <dgm:cxn modelId="{7AD953A0-968F-476B-BCD9-3255245DB712}" type="presOf" srcId="{2EB8DE4E-474B-41E6-B059-B6F1E0C2C76D}" destId="{E86301F6-C2D2-455D-BB2A-ADEAA678FCF5}" srcOrd="0" destOrd="0" presId="urn:microsoft.com/office/officeart/2008/layout/VerticalCurvedList"/>
    <dgm:cxn modelId="{CF7483C2-89CD-424E-9E37-0DECF1DF6AC5}" type="presOf" srcId="{63837B7A-0FE7-4645-B7B1-9BC4C3C2F108}" destId="{43A46170-D9A1-4FD8-890F-5C142F0B3F2F}" srcOrd="0" destOrd="0" presId="urn:microsoft.com/office/officeart/2008/layout/VerticalCurvedList"/>
    <dgm:cxn modelId="{F8EB2FC6-A2E4-4F33-AFF7-BDAE2F6541FB}" srcId="{4C2A882A-1A1B-4C60-B590-7189A3315144}" destId="{6FB86560-65C2-44E3-85EE-BEC603BE2C03}" srcOrd="2" destOrd="0" parTransId="{BFE5E632-FC43-45BE-8511-9507C3DFB51B}" sibTransId="{8CD489D3-CE92-4B68-90E0-CA9556711E14}"/>
    <dgm:cxn modelId="{B8E9E1D6-4EC1-4CF5-A079-10D445210330}" type="presOf" srcId="{DD7BDB24-7CEE-44D0-803C-2A2103E949AD}" destId="{D1C43276-CEBA-486F-BD8F-43A253725405}" srcOrd="0" destOrd="0" presId="urn:microsoft.com/office/officeart/2008/layout/VerticalCurvedList"/>
    <dgm:cxn modelId="{F78F31CD-A156-47EB-A1E3-4F1F1B5AB53B}" type="presParOf" srcId="{B2CAD2F2-35C2-473D-AC43-048A701AC302}" destId="{68728F4D-ACA1-41F4-B2C3-28F41BCEAA0F}" srcOrd="0" destOrd="0" presId="urn:microsoft.com/office/officeart/2008/layout/VerticalCurvedList"/>
    <dgm:cxn modelId="{58AADF78-9421-41E9-9B96-B124394D43EC}" type="presParOf" srcId="{68728F4D-ACA1-41F4-B2C3-28F41BCEAA0F}" destId="{0F1B78A4-9D94-4B7D-AF74-1DDA019560D2}" srcOrd="0" destOrd="0" presId="urn:microsoft.com/office/officeart/2008/layout/VerticalCurvedList"/>
    <dgm:cxn modelId="{EDE078EB-754F-4447-8CDC-FDEEE9FED002}" type="presParOf" srcId="{0F1B78A4-9D94-4B7D-AF74-1DDA019560D2}" destId="{92EE7B26-E6ED-4E5E-85D4-C39CFFA12721}" srcOrd="0" destOrd="0" presId="urn:microsoft.com/office/officeart/2008/layout/VerticalCurvedList"/>
    <dgm:cxn modelId="{6418DB93-B635-46CB-9717-59243A81AA18}" type="presParOf" srcId="{0F1B78A4-9D94-4B7D-AF74-1DDA019560D2}" destId="{E86301F6-C2D2-455D-BB2A-ADEAA678FCF5}" srcOrd="1" destOrd="0" presId="urn:microsoft.com/office/officeart/2008/layout/VerticalCurvedList"/>
    <dgm:cxn modelId="{500194B0-3DDC-4E1A-B67A-332A0CD96029}" type="presParOf" srcId="{0F1B78A4-9D94-4B7D-AF74-1DDA019560D2}" destId="{3485B2C8-B98C-4EC4-9D68-172B3C06A01A}" srcOrd="2" destOrd="0" presId="urn:microsoft.com/office/officeart/2008/layout/VerticalCurvedList"/>
    <dgm:cxn modelId="{899AB473-8097-4070-8A50-142680689892}" type="presParOf" srcId="{0F1B78A4-9D94-4B7D-AF74-1DDA019560D2}" destId="{C7FC99DE-F6E7-4279-88FC-5BCE3AE9AEA2}" srcOrd="3" destOrd="0" presId="urn:microsoft.com/office/officeart/2008/layout/VerticalCurvedList"/>
    <dgm:cxn modelId="{279884C3-70CA-4BE5-8657-263F64C7B103}" type="presParOf" srcId="{68728F4D-ACA1-41F4-B2C3-28F41BCEAA0F}" destId="{43A46170-D9A1-4FD8-890F-5C142F0B3F2F}" srcOrd="1" destOrd="0" presId="urn:microsoft.com/office/officeart/2008/layout/VerticalCurvedList"/>
    <dgm:cxn modelId="{563E485C-7B08-49E2-8D93-56E03F2F72F2}" type="presParOf" srcId="{68728F4D-ACA1-41F4-B2C3-28F41BCEAA0F}" destId="{EAD086D2-BC73-4684-8472-11DD280E314C}" srcOrd="2" destOrd="0" presId="urn:microsoft.com/office/officeart/2008/layout/VerticalCurvedList"/>
    <dgm:cxn modelId="{29BD8200-9EC8-4256-A8DA-A78AF01C66BB}" type="presParOf" srcId="{EAD086D2-BC73-4684-8472-11DD280E314C}" destId="{7AEA0DBA-E765-4795-B601-1EE0F9789534}" srcOrd="0" destOrd="0" presId="urn:microsoft.com/office/officeart/2008/layout/VerticalCurvedList"/>
    <dgm:cxn modelId="{D0BEEC4F-162D-4066-8E1A-088426980264}" type="presParOf" srcId="{68728F4D-ACA1-41F4-B2C3-28F41BCEAA0F}" destId="{D1C43276-CEBA-486F-BD8F-43A253725405}" srcOrd="3" destOrd="0" presId="urn:microsoft.com/office/officeart/2008/layout/VerticalCurvedList"/>
    <dgm:cxn modelId="{8461FAE3-654E-47A5-8863-CADD5005CD33}" type="presParOf" srcId="{68728F4D-ACA1-41F4-B2C3-28F41BCEAA0F}" destId="{F25246EA-AE50-4299-B8DB-EE913BBD2CDB}" srcOrd="4" destOrd="0" presId="urn:microsoft.com/office/officeart/2008/layout/VerticalCurvedList"/>
    <dgm:cxn modelId="{5224BEC3-7553-412F-984D-EF5969B81004}" type="presParOf" srcId="{F25246EA-AE50-4299-B8DB-EE913BBD2CDB}" destId="{F238FF23-B84E-4781-87EE-1805D2AFBA09}" srcOrd="0" destOrd="0" presId="urn:microsoft.com/office/officeart/2008/layout/VerticalCurvedList"/>
    <dgm:cxn modelId="{7B59FCBE-91DE-49BE-A403-20DC7202DCCA}" type="presParOf" srcId="{68728F4D-ACA1-41F4-B2C3-28F41BCEAA0F}" destId="{ED5D449E-AE3B-4C9A-A18B-B0D3F8BE894B}" srcOrd="5" destOrd="0" presId="urn:microsoft.com/office/officeart/2008/layout/VerticalCurvedList"/>
    <dgm:cxn modelId="{8207AE01-772B-48D8-A6C2-866AD3EC1A77}" type="presParOf" srcId="{68728F4D-ACA1-41F4-B2C3-28F41BCEAA0F}" destId="{F34917DE-ED98-458C-9FD8-36CDBDE90BF6}" srcOrd="6" destOrd="0" presId="urn:microsoft.com/office/officeart/2008/layout/VerticalCurvedList"/>
    <dgm:cxn modelId="{508A912E-D984-443A-8656-D95E1B3D3FA9}" type="presParOf" srcId="{F34917DE-ED98-458C-9FD8-36CDBDE90BF6}" destId="{6FF7AFB9-A073-4B28-8EF1-AFAAB42EFA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A7B6D8-E09A-4DBF-8FD0-D7CF4D2296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2A3A71D-E212-4F22-9D2B-32869F08398A}">
      <dgm:prSet phldrT="[Text]"/>
      <dgm:spPr/>
      <dgm:t>
        <a:bodyPr/>
        <a:lstStyle/>
        <a:p>
          <a:r>
            <a:rPr lang="en-US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Technological Advancements: Drives innovation in multiple fields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879061-D6AB-44C8-B659-39FC10170965}" type="parTrans" cxnId="{C3B935A3-9C7F-464A-8435-4C8453782D11}">
      <dgm:prSet/>
      <dgm:spPr/>
      <dgm:t>
        <a:bodyPr/>
        <a:lstStyle/>
        <a:p>
          <a:endParaRPr lang="en-IN"/>
        </a:p>
      </dgm:t>
    </dgm:pt>
    <dgm:pt modelId="{5D1CDAEC-B3EE-4ABA-ABE2-C4D6A14777D0}" type="sibTrans" cxnId="{C3B935A3-9C7F-464A-8435-4C8453782D11}">
      <dgm:prSet/>
      <dgm:spPr/>
      <dgm:t>
        <a:bodyPr/>
        <a:lstStyle/>
        <a:p>
          <a:endParaRPr lang="en-IN"/>
        </a:p>
      </dgm:t>
    </dgm:pt>
    <dgm:pt modelId="{4FEA5438-8674-45B2-A5F2-92BE5C44DFED}">
      <dgm:prSet phldrT="[Text]"/>
      <dgm:spPr/>
      <dgm:t>
        <a:bodyPr/>
        <a:lstStyle/>
        <a:p>
          <a:r>
            <a:rPr lang="en-US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Healthcare &amp; Medicine: Assists in diagnosis and personalized treatments</a:t>
          </a:r>
          <a:r>
            <a:rPr lang="en-US" b="0" i="0" dirty="0"/>
            <a:t>.</a:t>
          </a:r>
          <a:endParaRPr lang="en-IN" dirty="0"/>
        </a:p>
      </dgm:t>
    </dgm:pt>
    <dgm:pt modelId="{C4B9AD35-BB09-4F8A-9BDB-A8799DB1C658}" type="parTrans" cxnId="{B7E6F68A-E530-4ED8-A2B3-BBF62F86B7DD}">
      <dgm:prSet/>
      <dgm:spPr/>
      <dgm:t>
        <a:bodyPr/>
        <a:lstStyle/>
        <a:p>
          <a:endParaRPr lang="en-IN"/>
        </a:p>
      </dgm:t>
    </dgm:pt>
    <dgm:pt modelId="{6BF2AE56-CD6C-44EE-817A-30B626820547}" type="sibTrans" cxnId="{B7E6F68A-E530-4ED8-A2B3-BBF62F86B7DD}">
      <dgm:prSet/>
      <dgm:spPr/>
      <dgm:t>
        <a:bodyPr/>
        <a:lstStyle/>
        <a:p>
          <a:endParaRPr lang="en-IN"/>
        </a:p>
      </dgm:t>
    </dgm:pt>
    <dgm:pt modelId="{227B8097-5206-4DDA-A07E-AEC14FD0DE01}">
      <dgm:prSet phldrT="[Text]"/>
      <dgm:spPr/>
      <dgm:t>
        <a:bodyPr/>
        <a:lstStyle/>
        <a:p>
          <a:r>
            <a:rPr lang="en-US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Fraud Detection &amp; Security: Identifies anomalies and enhances protection.</a:t>
          </a:r>
          <a:endParaRPr lang="en-IN" b="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AFC55B-EAD5-415A-92E7-9C63301109CB}" type="parTrans" cxnId="{13CD09D0-06E3-45B1-94E7-032CDC5D1686}">
      <dgm:prSet/>
      <dgm:spPr/>
      <dgm:t>
        <a:bodyPr/>
        <a:lstStyle/>
        <a:p>
          <a:endParaRPr lang="en-IN"/>
        </a:p>
      </dgm:t>
    </dgm:pt>
    <dgm:pt modelId="{E67D3311-E1CF-4D9F-96AE-F47C5A850702}" type="sibTrans" cxnId="{13CD09D0-06E3-45B1-94E7-032CDC5D1686}">
      <dgm:prSet/>
      <dgm:spPr/>
      <dgm:t>
        <a:bodyPr/>
        <a:lstStyle/>
        <a:p>
          <a:endParaRPr lang="en-IN"/>
        </a:p>
      </dgm:t>
    </dgm:pt>
    <dgm:pt modelId="{02DAF417-9E55-428B-8C67-FB6E71C2639B}">
      <dgm:prSet/>
      <dgm:spPr/>
      <dgm:t>
        <a:bodyPr/>
        <a:lstStyle/>
        <a:p>
          <a:r>
            <a:rPr lang="en-US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Enhanced User Experience: Powers virtual assistants and chatbots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607540A-81D4-4003-841A-1C0400C30E46}" type="parTrans" cxnId="{3EB74905-4803-4EB6-8C1F-934257E7315C}">
      <dgm:prSet/>
      <dgm:spPr/>
      <dgm:t>
        <a:bodyPr/>
        <a:lstStyle/>
        <a:p>
          <a:endParaRPr lang="en-IN"/>
        </a:p>
      </dgm:t>
    </dgm:pt>
    <dgm:pt modelId="{B0F712F7-48B2-42E6-AD50-3FBBF95F000B}" type="sibTrans" cxnId="{3EB74905-4803-4EB6-8C1F-934257E7315C}">
      <dgm:prSet/>
      <dgm:spPr/>
      <dgm:t>
        <a:bodyPr/>
        <a:lstStyle/>
        <a:p>
          <a:endParaRPr lang="en-IN"/>
        </a:p>
      </dgm:t>
    </dgm:pt>
    <dgm:pt modelId="{B497E14B-BF11-444E-AF0D-5B2D8B644F7E}" type="pres">
      <dgm:prSet presAssocID="{CFA7B6D8-E09A-4DBF-8FD0-D7CF4D229620}" presName="Name0" presStyleCnt="0">
        <dgm:presLayoutVars>
          <dgm:chMax val="7"/>
          <dgm:chPref val="7"/>
          <dgm:dir/>
        </dgm:presLayoutVars>
      </dgm:prSet>
      <dgm:spPr/>
    </dgm:pt>
    <dgm:pt modelId="{1376D0D2-42AA-4579-AF4F-90F8A6522849}" type="pres">
      <dgm:prSet presAssocID="{CFA7B6D8-E09A-4DBF-8FD0-D7CF4D229620}" presName="Name1" presStyleCnt="0"/>
      <dgm:spPr/>
    </dgm:pt>
    <dgm:pt modelId="{CF45D46E-1E2E-4B66-88DB-8FB28ADAEDBD}" type="pres">
      <dgm:prSet presAssocID="{CFA7B6D8-E09A-4DBF-8FD0-D7CF4D229620}" presName="cycle" presStyleCnt="0"/>
      <dgm:spPr/>
    </dgm:pt>
    <dgm:pt modelId="{D9C4B663-F0E9-47ED-8634-208F4AA00058}" type="pres">
      <dgm:prSet presAssocID="{CFA7B6D8-E09A-4DBF-8FD0-D7CF4D229620}" presName="srcNode" presStyleLbl="node1" presStyleIdx="0" presStyleCnt="4"/>
      <dgm:spPr/>
    </dgm:pt>
    <dgm:pt modelId="{20CE6DB1-9BE6-487C-BE46-EB4FD974B6CE}" type="pres">
      <dgm:prSet presAssocID="{CFA7B6D8-E09A-4DBF-8FD0-D7CF4D229620}" presName="conn" presStyleLbl="parChTrans1D2" presStyleIdx="0" presStyleCnt="1"/>
      <dgm:spPr/>
    </dgm:pt>
    <dgm:pt modelId="{74BE49D8-1373-43BA-B1F0-5D2F519434C9}" type="pres">
      <dgm:prSet presAssocID="{CFA7B6D8-E09A-4DBF-8FD0-D7CF4D229620}" presName="extraNode" presStyleLbl="node1" presStyleIdx="0" presStyleCnt="4"/>
      <dgm:spPr/>
    </dgm:pt>
    <dgm:pt modelId="{1A490F0A-42B6-44B8-AE61-1E3706D20F69}" type="pres">
      <dgm:prSet presAssocID="{CFA7B6D8-E09A-4DBF-8FD0-D7CF4D229620}" presName="dstNode" presStyleLbl="node1" presStyleIdx="0" presStyleCnt="4"/>
      <dgm:spPr/>
    </dgm:pt>
    <dgm:pt modelId="{9E4BA4D3-5BEE-409D-8C49-740B73E6DD19}" type="pres">
      <dgm:prSet presAssocID="{52A3A71D-E212-4F22-9D2B-32869F08398A}" presName="text_1" presStyleLbl="node1" presStyleIdx="0" presStyleCnt="4" custLinFactNeighborY="-13789">
        <dgm:presLayoutVars>
          <dgm:bulletEnabled val="1"/>
        </dgm:presLayoutVars>
      </dgm:prSet>
      <dgm:spPr/>
    </dgm:pt>
    <dgm:pt modelId="{25655F33-97A2-4A1C-9FB6-DBD867011596}" type="pres">
      <dgm:prSet presAssocID="{52A3A71D-E212-4F22-9D2B-32869F08398A}" presName="accent_1" presStyleCnt="0"/>
      <dgm:spPr/>
    </dgm:pt>
    <dgm:pt modelId="{E7755BAC-C5D0-473B-81CB-31D8EE3A38DF}" type="pres">
      <dgm:prSet presAssocID="{52A3A71D-E212-4F22-9D2B-32869F08398A}" presName="accentRepeatNode" presStyleLbl="solidFgAcc1" presStyleIdx="0" presStyleCnt="4"/>
      <dgm:spPr/>
    </dgm:pt>
    <dgm:pt modelId="{73A6ED10-1BD3-40B1-A90D-96A95F1E224F}" type="pres">
      <dgm:prSet presAssocID="{4FEA5438-8674-45B2-A5F2-92BE5C44DFED}" presName="text_2" presStyleLbl="node1" presStyleIdx="1" presStyleCnt="4">
        <dgm:presLayoutVars>
          <dgm:bulletEnabled val="1"/>
        </dgm:presLayoutVars>
      </dgm:prSet>
      <dgm:spPr/>
    </dgm:pt>
    <dgm:pt modelId="{C3971BE9-EB84-471C-9585-DED479CDEEA5}" type="pres">
      <dgm:prSet presAssocID="{4FEA5438-8674-45B2-A5F2-92BE5C44DFED}" presName="accent_2" presStyleCnt="0"/>
      <dgm:spPr/>
    </dgm:pt>
    <dgm:pt modelId="{307F33F7-E1A5-458B-B99F-AC14430B0B3D}" type="pres">
      <dgm:prSet presAssocID="{4FEA5438-8674-45B2-A5F2-92BE5C44DFED}" presName="accentRepeatNode" presStyleLbl="solidFgAcc1" presStyleIdx="1" presStyleCnt="4"/>
      <dgm:spPr/>
    </dgm:pt>
    <dgm:pt modelId="{9550BFCA-634D-4873-A216-3C4877CDA5A6}" type="pres">
      <dgm:prSet presAssocID="{227B8097-5206-4DDA-A07E-AEC14FD0DE01}" presName="text_3" presStyleLbl="node1" presStyleIdx="2" presStyleCnt="4">
        <dgm:presLayoutVars>
          <dgm:bulletEnabled val="1"/>
        </dgm:presLayoutVars>
      </dgm:prSet>
      <dgm:spPr/>
    </dgm:pt>
    <dgm:pt modelId="{E47794BC-3704-43D7-ABC8-8D5969CC2444}" type="pres">
      <dgm:prSet presAssocID="{227B8097-5206-4DDA-A07E-AEC14FD0DE01}" presName="accent_3" presStyleCnt="0"/>
      <dgm:spPr/>
    </dgm:pt>
    <dgm:pt modelId="{697CBB61-1AA0-485A-9757-31E5DA7DD22E}" type="pres">
      <dgm:prSet presAssocID="{227B8097-5206-4DDA-A07E-AEC14FD0DE01}" presName="accentRepeatNode" presStyleLbl="solidFgAcc1" presStyleIdx="2" presStyleCnt="4"/>
      <dgm:spPr/>
    </dgm:pt>
    <dgm:pt modelId="{39A42E8E-FF34-420D-9A66-D8ED01B13560}" type="pres">
      <dgm:prSet presAssocID="{02DAF417-9E55-428B-8C67-FB6E71C2639B}" presName="text_4" presStyleLbl="node1" presStyleIdx="3" presStyleCnt="4">
        <dgm:presLayoutVars>
          <dgm:bulletEnabled val="1"/>
        </dgm:presLayoutVars>
      </dgm:prSet>
      <dgm:spPr/>
    </dgm:pt>
    <dgm:pt modelId="{EE723ECC-1351-497F-89BB-8189CA4BBF99}" type="pres">
      <dgm:prSet presAssocID="{02DAF417-9E55-428B-8C67-FB6E71C2639B}" presName="accent_4" presStyleCnt="0"/>
      <dgm:spPr/>
    </dgm:pt>
    <dgm:pt modelId="{F622ED38-CC51-4DBA-9FC4-DA073D6F0FF1}" type="pres">
      <dgm:prSet presAssocID="{02DAF417-9E55-428B-8C67-FB6E71C2639B}" presName="accentRepeatNode" presStyleLbl="solidFgAcc1" presStyleIdx="3" presStyleCnt="4"/>
      <dgm:spPr/>
    </dgm:pt>
  </dgm:ptLst>
  <dgm:cxnLst>
    <dgm:cxn modelId="{3EB74905-4803-4EB6-8C1F-934257E7315C}" srcId="{CFA7B6D8-E09A-4DBF-8FD0-D7CF4D229620}" destId="{02DAF417-9E55-428B-8C67-FB6E71C2639B}" srcOrd="3" destOrd="0" parTransId="{8607540A-81D4-4003-841A-1C0400C30E46}" sibTransId="{B0F712F7-48B2-42E6-AD50-3FBBF95F000B}"/>
    <dgm:cxn modelId="{B1B09B5F-20E3-4C53-B660-33C2E43B82E6}" type="presOf" srcId="{5D1CDAEC-B3EE-4ABA-ABE2-C4D6A14777D0}" destId="{20CE6DB1-9BE6-487C-BE46-EB4FD974B6CE}" srcOrd="0" destOrd="0" presId="urn:microsoft.com/office/officeart/2008/layout/VerticalCurvedList"/>
    <dgm:cxn modelId="{3515FE4F-5CEB-4C0D-B069-DC4EF72850F5}" type="presOf" srcId="{CFA7B6D8-E09A-4DBF-8FD0-D7CF4D229620}" destId="{B497E14B-BF11-444E-AF0D-5B2D8B644F7E}" srcOrd="0" destOrd="0" presId="urn:microsoft.com/office/officeart/2008/layout/VerticalCurvedList"/>
    <dgm:cxn modelId="{B7E6F68A-E530-4ED8-A2B3-BBF62F86B7DD}" srcId="{CFA7B6D8-E09A-4DBF-8FD0-D7CF4D229620}" destId="{4FEA5438-8674-45B2-A5F2-92BE5C44DFED}" srcOrd="1" destOrd="0" parTransId="{C4B9AD35-BB09-4F8A-9BDB-A8799DB1C658}" sibTransId="{6BF2AE56-CD6C-44EE-817A-30B626820547}"/>
    <dgm:cxn modelId="{6C224A9D-F6E0-4698-9621-7301E1BB1A85}" type="presOf" srcId="{52A3A71D-E212-4F22-9D2B-32869F08398A}" destId="{9E4BA4D3-5BEE-409D-8C49-740B73E6DD19}" srcOrd="0" destOrd="0" presId="urn:microsoft.com/office/officeart/2008/layout/VerticalCurvedList"/>
    <dgm:cxn modelId="{C3B935A3-9C7F-464A-8435-4C8453782D11}" srcId="{CFA7B6D8-E09A-4DBF-8FD0-D7CF4D229620}" destId="{52A3A71D-E212-4F22-9D2B-32869F08398A}" srcOrd="0" destOrd="0" parTransId="{D7879061-D6AB-44C8-B659-39FC10170965}" sibTransId="{5D1CDAEC-B3EE-4ABA-ABE2-C4D6A14777D0}"/>
    <dgm:cxn modelId="{13CD09D0-06E3-45B1-94E7-032CDC5D1686}" srcId="{CFA7B6D8-E09A-4DBF-8FD0-D7CF4D229620}" destId="{227B8097-5206-4DDA-A07E-AEC14FD0DE01}" srcOrd="2" destOrd="0" parTransId="{C2AFC55B-EAD5-415A-92E7-9C63301109CB}" sibTransId="{E67D3311-E1CF-4D9F-96AE-F47C5A850702}"/>
    <dgm:cxn modelId="{2A3104DB-B398-4C5F-876A-A6AD33B7AD04}" type="presOf" srcId="{227B8097-5206-4DDA-A07E-AEC14FD0DE01}" destId="{9550BFCA-634D-4873-A216-3C4877CDA5A6}" srcOrd="0" destOrd="0" presId="urn:microsoft.com/office/officeart/2008/layout/VerticalCurvedList"/>
    <dgm:cxn modelId="{523631DC-D5F6-4902-832C-DF4E915C014A}" type="presOf" srcId="{4FEA5438-8674-45B2-A5F2-92BE5C44DFED}" destId="{73A6ED10-1BD3-40B1-A90D-96A95F1E224F}" srcOrd="0" destOrd="0" presId="urn:microsoft.com/office/officeart/2008/layout/VerticalCurvedList"/>
    <dgm:cxn modelId="{60A6CDEA-6BA0-46F5-9814-4A877E3F4869}" type="presOf" srcId="{02DAF417-9E55-428B-8C67-FB6E71C2639B}" destId="{39A42E8E-FF34-420D-9A66-D8ED01B13560}" srcOrd="0" destOrd="0" presId="urn:microsoft.com/office/officeart/2008/layout/VerticalCurvedList"/>
    <dgm:cxn modelId="{59EC1E45-29A9-4DE8-831E-071E53E7FBCB}" type="presParOf" srcId="{B497E14B-BF11-444E-AF0D-5B2D8B644F7E}" destId="{1376D0D2-42AA-4579-AF4F-90F8A6522849}" srcOrd="0" destOrd="0" presId="urn:microsoft.com/office/officeart/2008/layout/VerticalCurvedList"/>
    <dgm:cxn modelId="{63F404DA-A9B2-43FE-B8BC-4D27D5A53F26}" type="presParOf" srcId="{1376D0D2-42AA-4579-AF4F-90F8A6522849}" destId="{CF45D46E-1E2E-4B66-88DB-8FB28ADAEDBD}" srcOrd="0" destOrd="0" presId="urn:microsoft.com/office/officeart/2008/layout/VerticalCurvedList"/>
    <dgm:cxn modelId="{B4EE30BD-E9C5-460F-B3D5-5EEB01E17633}" type="presParOf" srcId="{CF45D46E-1E2E-4B66-88DB-8FB28ADAEDBD}" destId="{D9C4B663-F0E9-47ED-8634-208F4AA00058}" srcOrd="0" destOrd="0" presId="urn:microsoft.com/office/officeart/2008/layout/VerticalCurvedList"/>
    <dgm:cxn modelId="{BA46AD92-E62F-47DA-8175-EC6B1D275BCC}" type="presParOf" srcId="{CF45D46E-1E2E-4B66-88DB-8FB28ADAEDBD}" destId="{20CE6DB1-9BE6-487C-BE46-EB4FD974B6CE}" srcOrd="1" destOrd="0" presId="urn:microsoft.com/office/officeart/2008/layout/VerticalCurvedList"/>
    <dgm:cxn modelId="{43D552B6-8415-42AF-A60A-1D4353994B54}" type="presParOf" srcId="{CF45D46E-1E2E-4B66-88DB-8FB28ADAEDBD}" destId="{74BE49D8-1373-43BA-B1F0-5D2F519434C9}" srcOrd="2" destOrd="0" presId="urn:microsoft.com/office/officeart/2008/layout/VerticalCurvedList"/>
    <dgm:cxn modelId="{894311BF-587A-4029-9061-4813E36574BF}" type="presParOf" srcId="{CF45D46E-1E2E-4B66-88DB-8FB28ADAEDBD}" destId="{1A490F0A-42B6-44B8-AE61-1E3706D20F69}" srcOrd="3" destOrd="0" presId="urn:microsoft.com/office/officeart/2008/layout/VerticalCurvedList"/>
    <dgm:cxn modelId="{1963073C-94AD-4604-ACC0-96BF0A4E4808}" type="presParOf" srcId="{1376D0D2-42AA-4579-AF4F-90F8A6522849}" destId="{9E4BA4D3-5BEE-409D-8C49-740B73E6DD19}" srcOrd="1" destOrd="0" presId="urn:microsoft.com/office/officeart/2008/layout/VerticalCurvedList"/>
    <dgm:cxn modelId="{DC83036A-19ED-472A-A16C-C534C37E2737}" type="presParOf" srcId="{1376D0D2-42AA-4579-AF4F-90F8A6522849}" destId="{25655F33-97A2-4A1C-9FB6-DBD867011596}" srcOrd="2" destOrd="0" presId="urn:microsoft.com/office/officeart/2008/layout/VerticalCurvedList"/>
    <dgm:cxn modelId="{929DAAD2-24C2-4E63-803B-9579B37E7CE8}" type="presParOf" srcId="{25655F33-97A2-4A1C-9FB6-DBD867011596}" destId="{E7755BAC-C5D0-473B-81CB-31D8EE3A38DF}" srcOrd="0" destOrd="0" presId="urn:microsoft.com/office/officeart/2008/layout/VerticalCurvedList"/>
    <dgm:cxn modelId="{EBC472AD-D3F4-4E2C-A5A4-CBD545617C1D}" type="presParOf" srcId="{1376D0D2-42AA-4579-AF4F-90F8A6522849}" destId="{73A6ED10-1BD3-40B1-A90D-96A95F1E224F}" srcOrd="3" destOrd="0" presId="urn:microsoft.com/office/officeart/2008/layout/VerticalCurvedList"/>
    <dgm:cxn modelId="{E8B5B1E2-7631-4B2A-822B-6737E8074C3A}" type="presParOf" srcId="{1376D0D2-42AA-4579-AF4F-90F8A6522849}" destId="{C3971BE9-EB84-471C-9585-DED479CDEEA5}" srcOrd="4" destOrd="0" presId="urn:microsoft.com/office/officeart/2008/layout/VerticalCurvedList"/>
    <dgm:cxn modelId="{F1017A43-B70F-438F-9D37-B0B0BD450FBE}" type="presParOf" srcId="{C3971BE9-EB84-471C-9585-DED479CDEEA5}" destId="{307F33F7-E1A5-458B-B99F-AC14430B0B3D}" srcOrd="0" destOrd="0" presId="urn:microsoft.com/office/officeart/2008/layout/VerticalCurvedList"/>
    <dgm:cxn modelId="{D457A7A3-693E-4B38-BB1D-97B2CC777430}" type="presParOf" srcId="{1376D0D2-42AA-4579-AF4F-90F8A6522849}" destId="{9550BFCA-634D-4873-A216-3C4877CDA5A6}" srcOrd="5" destOrd="0" presId="urn:microsoft.com/office/officeart/2008/layout/VerticalCurvedList"/>
    <dgm:cxn modelId="{A8A131A3-D930-498C-8C71-550E14523D6E}" type="presParOf" srcId="{1376D0D2-42AA-4579-AF4F-90F8A6522849}" destId="{E47794BC-3704-43D7-ABC8-8D5969CC2444}" srcOrd="6" destOrd="0" presId="urn:microsoft.com/office/officeart/2008/layout/VerticalCurvedList"/>
    <dgm:cxn modelId="{CA0320F0-F433-46F4-9343-1358ED24B6C2}" type="presParOf" srcId="{E47794BC-3704-43D7-ABC8-8D5969CC2444}" destId="{697CBB61-1AA0-485A-9757-31E5DA7DD22E}" srcOrd="0" destOrd="0" presId="urn:microsoft.com/office/officeart/2008/layout/VerticalCurvedList"/>
    <dgm:cxn modelId="{CF846C7C-6EA5-4D9B-A13E-65E0BD4F9E14}" type="presParOf" srcId="{1376D0D2-42AA-4579-AF4F-90F8A6522849}" destId="{39A42E8E-FF34-420D-9A66-D8ED01B13560}" srcOrd="7" destOrd="0" presId="urn:microsoft.com/office/officeart/2008/layout/VerticalCurvedList"/>
    <dgm:cxn modelId="{711564C2-6BCC-440A-8250-871A400CAA5E}" type="presParOf" srcId="{1376D0D2-42AA-4579-AF4F-90F8A6522849}" destId="{EE723ECC-1351-497F-89BB-8189CA4BBF99}" srcOrd="8" destOrd="0" presId="urn:microsoft.com/office/officeart/2008/layout/VerticalCurvedList"/>
    <dgm:cxn modelId="{CCAAC0D7-D7C4-482F-973B-4E5B28F78E86}" type="presParOf" srcId="{EE723ECC-1351-497F-89BB-8189CA4BBF99}" destId="{F622ED38-CC51-4DBA-9FC4-DA073D6F0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E00237A-7670-42BD-8B62-6C187D6A0B27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5258C90-D804-4A97-8CC5-9DE839E6D333}">
      <dgm:prSet phldrT="[Text]" custT="1"/>
      <dgm:spPr/>
      <dgm:t>
        <a:bodyPr/>
        <a:lstStyle/>
        <a:p>
          <a:r>
            <a:rPr lang="en-I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 : </a:t>
          </a:r>
          <a:r>
            <a:rPr lang="en-IN" sz="1200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Backpropagation (1986</a:t>
          </a:r>
          <a:r>
            <a:rPr lang="en-IN" sz="1200" b="0" i="0" dirty="0">
              <a:solidFill>
                <a:schemeClr val="tx1">
                  <a:lumMod val="95000"/>
                  <a:lumOff val="5000"/>
                </a:schemeClr>
              </a:solidFill>
            </a:rPr>
            <a:t>)</a:t>
          </a:r>
          <a:endParaRPr lang="en-IN" sz="12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3E18D95-363C-4F0D-AA00-F2A705519109}" type="parTrans" cxnId="{A5538A93-8239-438B-8E34-3086840B25E8}">
      <dgm:prSet/>
      <dgm:spPr/>
      <dgm:t>
        <a:bodyPr/>
        <a:lstStyle/>
        <a:p>
          <a:endParaRPr lang="en-IN" sz="2000"/>
        </a:p>
      </dgm:t>
    </dgm:pt>
    <dgm:pt modelId="{D2DF2BEB-0CB7-40AF-AE2D-0F30BC112C86}" type="sibTrans" cxnId="{A5538A93-8239-438B-8E34-3086840B25E8}">
      <dgm:prSet/>
      <dgm:spPr/>
      <dgm:t>
        <a:bodyPr/>
        <a:lstStyle/>
        <a:p>
          <a:endParaRPr lang="en-IN" sz="2000"/>
        </a:p>
      </dgm:t>
    </dgm:pt>
    <dgm:pt modelId="{F5ECE762-A214-479A-AA0B-45A93FF0353A}">
      <dgm:prSet phldrT="[Text]" custT="1"/>
      <dgm:spPr/>
      <dgm:t>
        <a:bodyPr/>
        <a:lstStyle/>
        <a:p>
          <a:r>
            <a:rPr lang="en-US" sz="1400" b="0" i="0" dirty="0"/>
            <a:t>by Geoffrey Hinton, David </a:t>
          </a:r>
          <a:r>
            <a:rPr lang="en-US" sz="1400" b="0" i="0" dirty="0" err="1"/>
            <a:t>Rumelhart</a:t>
          </a:r>
          <a:r>
            <a:rPr lang="en-US" sz="1400" b="0" i="0" dirty="0"/>
            <a:t>, and Ronald Williams</a:t>
          </a:r>
          <a:endParaRPr lang="en-IN" sz="1400" dirty="0"/>
        </a:p>
      </dgm:t>
    </dgm:pt>
    <dgm:pt modelId="{DBC1DC6E-038D-40BA-BDCE-1D3E06E68B76}" type="parTrans" cxnId="{AD94C54D-6FDB-43AC-8477-91D28C150827}">
      <dgm:prSet/>
      <dgm:spPr/>
      <dgm:t>
        <a:bodyPr/>
        <a:lstStyle/>
        <a:p>
          <a:endParaRPr lang="en-IN" sz="2000"/>
        </a:p>
      </dgm:t>
    </dgm:pt>
    <dgm:pt modelId="{51BF9BE3-AEA8-4515-B4D1-66A6156BB284}" type="sibTrans" cxnId="{AD94C54D-6FDB-43AC-8477-91D28C150827}">
      <dgm:prSet/>
      <dgm:spPr/>
      <dgm:t>
        <a:bodyPr/>
        <a:lstStyle/>
        <a:p>
          <a:endParaRPr lang="en-IN" sz="2000"/>
        </a:p>
      </dgm:t>
    </dgm:pt>
    <dgm:pt modelId="{D344BD22-B0B2-4127-91DD-98F84BD82786}">
      <dgm:prSet phldrT="[Text]" custT="1"/>
      <dgm:spPr/>
      <dgm:t>
        <a:bodyPr/>
        <a:lstStyle/>
        <a:p>
          <a:r>
            <a:rPr lang="en-US" sz="16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paper introduced the backpropagation algorithm, which is a key technique for training deep neural networks</a:t>
          </a:r>
          <a:r>
            <a:rPr lang="en-US" sz="1200" b="0" i="0" dirty="0"/>
            <a:t>.</a:t>
          </a:r>
          <a:endParaRPr lang="en-IN" sz="1200" dirty="0"/>
        </a:p>
      </dgm:t>
    </dgm:pt>
    <dgm:pt modelId="{08FBC08A-FCD6-49D4-8651-30C3EB4F0166}" type="parTrans" cxnId="{B6E8FD3F-752F-48E9-8CDD-3C0BCE241780}">
      <dgm:prSet/>
      <dgm:spPr/>
      <dgm:t>
        <a:bodyPr/>
        <a:lstStyle/>
        <a:p>
          <a:endParaRPr lang="en-IN" sz="2000"/>
        </a:p>
      </dgm:t>
    </dgm:pt>
    <dgm:pt modelId="{A27F0F7F-ED5C-4426-B4E2-429F9C5E3FB2}" type="sibTrans" cxnId="{B6E8FD3F-752F-48E9-8CDD-3C0BCE241780}">
      <dgm:prSet/>
      <dgm:spPr/>
      <dgm:t>
        <a:bodyPr/>
        <a:lstStyle/>
        <a:p>
          <a:endParaRPr lang="en-IN" sz="2000"/>
        </a:p>
      </dgm:t>
    </dgm:pt>
    <dgm:pt modelId="{BC880953-0C2B-48E7-A5B6-08088E13020D}">
      <dgm:prSet phldrT="[Text]" custT="1"/>
      <dgm:spPr/>
      <dgm:t>
        <a:bodyPr/>
        <a:lstStyle/>
        <a:p>
          <a:r>
            <a:rPr lang="en-IN" sz="1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:</a:t>
          </a:r>
          <a:r>
            <a:rPr lang="en-US" sz="1000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ImageNet Classification with Deep Convolutional Neural Networks (2012)</a:t>
          </a:r>
          <a:endParaRPr lang="en-IN" sz="10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0334D66-B432-40C8-9238-48F729C5D4B3}" type="parTrans" cxnId="{B24DF3E0-F3B6-4C71-9076-66CDEB171ED1}">
      <dgm:prSet/>
      <dgm:spPr/>
      <dgm:t>
        <a:bodyPr/>
        <a:lstStyle/>
        <a:p>
          <a:endParaRPr lang="en-IN" sz="2000"/>
        </a:p>
      </dgm:t>
    </dgm:pt>
    <dgm:pt modelId="{5454AB2C-9465-4EF3-8D9C-0D3E72612108}" type="sibTrans" cxnId="{B24DF3E0-F3B6-4C71-9076-66CDEB171ED1}">
      <dgm:prSet/>
      <dgm:spPr/>
      <dgm:t>
        <a:bodyPr/>
        <a:lstStyle/>
        <a:p>
          <a:endParaRPr lang="en-IN" sz="2000"/>
        </a:p>
      </dgm:t>
    </dgm:pt>
    <dgm:pt modelId="{AEFF7976-3A9A-4D19-89A3-CF38D24B4657}">
      <dgm:prSet phldrT="[Text]" custT="1"/>
      <dgm:spPr/>
      <dgm:t>
        <a:bodyPr/>
        <a:lstStyle/>
        <a:p>
          <a:r>
            <a:rPr lang="en-IN" sz="1400" b="0" i="0" dirty="0"/>
            <a:t>by Alex </a:t>
          </a:r>
          <a:r>
            <a:rPr lang="en-IN" sz="1400" b="0" i="0" dirty="0" err="1"/>
            <a:t>Krizhevsky</a:t>
          </a:r>
          <a:r>
            <a:rPr lang="en-IN" sz="1400" b="0" i="0" dirty="0"/>
            <a:t>, Ilya </a:t>
          </a:r>
          <a:r>
            <a:rPr lang="en-IN" sz="1400" b="0" i="0" dirty="0" err="1"/>
            <a:t>Sutskever</a:t>
          </a:r>
          <a:r>
            <a:rPr lang="en-IN" sz="1400" b="0" i="0" dirty="0"/>
            <a:t>, and Geoffrey Hinton</a:t>
          </a:r>
          <a:r>
            <a:rPr lang="en-IN" sz="900" b="0" i="0" dirty="0"/>
            <a:t>.</a:t>
          </a:r>
          <a:endParaRPr lang="en-IN" sz="900" dirty="0"/>
        </a:p>
      </dgm:t>
    </dgm:pt>
    <dgm:pt modelId="{AB6973C8-33FE-4504-9463-BB4626687296}" type="parTrans" cxnId="{35A9427D-2205-4857-B473-9E52D1CECB1B}">
      <dgm:prSet/>
      <dgm:spPr/>
      <dgm:t>
        <a:bodyPr/>
        <a:lstStyle/>
        <a:p>
          <a:endParaRPr lang="en-IN" sz="2000"/>
        </a:p>
      </dgm:t>
    </dgm:pt>
    <dgm:pt modelId="{69F9D8AA-6C65-4927-9C90-5663E792062E}" type="sibTrans" cxnId="{35A9427D-2205-4857-B473-9E52D1CECB1B}">
      <dgm:prSet/>
      <dgm:spPr/>
      <dgm:t>
        <a:bodyPr/>
        <a:lstStyle/>
        <a:p>
          <a:endParaRPr lang="en-IN" sz="2000"/>
        </a:p>
      </dgm:t>
    </dgm:pt>
    <dgm:pt modelId="{78A98276-A806-46EF-961F-AE24DE371DB5}">
      <dgm:prSet phldrT="[Text]" custT="1"/>
      <dgm:spPr/>
      <dgm:t>
        <a:bodyPr/>
        <a:lstStyle/>
        <a:p>
          <a:r>
            <a:rPr lang="en-US" sz="16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paper showed that deep convolutional neural networks could achieve state-of-the-art results on the ImageNet image classification challenge</a:t>
          </a:r>
          <a:r>
            <a:rPr lang="en-US" sz="700" b="0" i="0" dirty="0"/>
            <a:t>.</a:t>
          </a:r>
          <a:endParaRPr lang="en-IN" sz="700" dirty="0"/>
        </a:p>
      </dgm:t>
    </dgm:pt>
    <dgm:pt modelId="{FB448B76-87B2-4E75-9F08-84B5008CF168}" type="parTrans" cxnId="{97300CA8-587E-4BC4-921C-313767CF31C0}">
      <dgm:prSet/>
      <dgm:spPr/>
      <dgm:t>
        <a:bodyPr/>
        <a:lstStyle/>
        <a:p>
          <a:endParaRPr lang="en-IN" sz="2000"/>
        </a:p>
      </dgm:t>
    </dgm:pt>
    <dgm:pt modelId="{105EE03C-8572-48DB-AF9A-0824D3609F0F}" type="sibTrans" cxnId="{97300CA8-587E-4BC4-921C-313767CF31C0}">
      <dgm:prSet/>
      <dgm:spPr/>
      <dgm:t>
        <a:bodyPr/>
        <a:lstStyle/>
        <a:p>
          <a:endParaRPr lang="en-IN" sz="2000"/>
        </a:p>
      </dgm:t>
    </dgm:pt>
    <dgm:pt modelId="{2BD29B06-7E87-4E9A-BBED-35B78BE79DD7}">
      <dgm:prSet phldrT="[Text]" custT="1"/>
      <dgm:spPr/>
      <dgm:t>
        <a:bodyPr/>
        <a:lstStyle/>
        <a:p>
          <a:r>
            <a:rPr lang="en-IN" sz="11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:</a:t>
          </a:r>
          <a:r>
            <a:rPr lang="en-US" sz="1100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Recurrent Neural Networks for Language Modeling (1997)</a:t>
          </a:r>
          <a:endParaRPr lang="en-IN" sz="8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8F1D2F-9BAF-4359-A596-DC9EB9215F23}" type="parTrans" cxnId="{6C06128A-52C8-49E9-B3C1-AE52C8D06393}">
      <dgm:prSet/>
      <dgm:spPr/>
      <dgm:t>
        <a:bodyPr/>
        <a:lstStyle/>
        <a:p>
          <a:endParaRPr lang="en-IN" sz="2000"/>
        </a:p>
      </dgm:t>
    </dgm:pt>
    <dgm:pt modelId="{EAE65FD0-AF0F-437C-B3F9-3293C5AC0576}" type="sibTrans" cxnId="{6C06128A-52C8-49E9-B3C1-AE52C8D06393}">
      <dgm:prSet/>
      <dgm:spPr/>
      <dgm:t>
        <a:bodyPr/>
        <a:lstStyle/>
        <a:p>
          <a:endParaRPr lang="en-IN" sz="2000"/>
        </a:p>
      </dgm:t>
    </dgm:pt>
    <dgm:pt modelId="{1373C7BC-5D8F-49AA-94DF-3AE658D3CD51}">
      <dgm:prSet phldrT="[Text]" custT="1"/>
      <dgm:spPr/>
      <dgm:t>
        <a:bodyPr/>
        <a:lstStyle/>
        <a:p>
          <a:r>
            <a:rPr lang="en-US" sz="1200" b="0" i="0" dirty="0"/>
            <a:t>by Yoshua </a:t>
          </a:r>
          <a:r>
            <a:rPr lang="en-US" sz="1200" b="0" i="0" dirty="0" err="1"/>
            <a:t>Bengio</a:t>
          </a:r>
          <a:r>
            <a:rPr lang="en-US" sz="1200" b="0" i="0" dirty="0"/>
            <a:t>, Patrice Simard, and Geoff Hinton.</a:t>
          </a:r>
          <a:endParaRPr lang="en-IN" sz="1200" dirty="0"/>
        </a:p>
      </dgm:t>
    </dgm:pt>
    <dgm:pt modelId="{65790648-42E0-428A-9EED-A0C595288BD3}" type="parTrans" cxnId="{9A7620CA-D25C-4C6C-B908-C8CF0D9501E0}">
      <dgm:prSet/>
      <dgm:spPr/>
      <dgm:t>
        <a:bodyPr/>
        <a:lstStyle/>
        <a:p>
          <a:endParaRPr lang="en-IN" sz="2000"/>
        </a:p>
      </dgm:t>
    </dgm:pt>
    <dgm:pt modelId="{81610560-4E80-4F10-8D1A-671B4943E070}" type="sibTrans" cxnId="{9A7620CA-D25C-4C6C-B908-C8CF0D9501E0}">
      <dgm:prSet/>
      <dgm:spPr/>
      <dgm:t>
        <a:bodyPr/>
        <a:lstStyle/>
        <a:p>
          <a:endParaRPr lang="en-IN" sz="2000"/>
        </a:p>
      </dgm:t>
    </dgm:pt>
    <dgm:pt modelId="{67DD3D87-2B92-4ECF-A63F-600DAACAEE49}">
      <dgm:prSet phldrT="[Text]" custT="1"/>
      <dgm:spPr/>
      <dgm:t>
        <a:bodyPr/>
        <a:lstStyle/>
        <a:p>
          <a:r>
            <a:rPr lang="en-US" sz="14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paper introduced recurrent neural networks for language modeling, which are now widely used in natural language processing tasks such as machine translation and text summarization</a:t>
          </a:r>
          <a:endParaRPr lang="en-IN" sz="1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181280-6907-480C-9E39-CF867CA0D31D}" type="parTrans" cxnId="{93ACB31F-7D33-4268-997F-41E4F5DEA477}">
      <dgm:prSet/>
      <dgm:spPr/>
      <dgm:t>
        <a:bodyPr/>
        <a:lstStyle/>
        <a:p>
          <a:endParaRPr lang="en-IN" sz="2000"/>
        </a:p>
      </dgm:t>
    </dgm:pt>
    <dgm:pt modelId="{5A36BA18-A38E-4B41-A7EC-4B027223982E}" type="sibTrans" cxnId="{93ACB31F-7D33-4268-997F-41E4F5DEA477}">
      <dgm:prSet/>
      <dgm:spPr/>
      <dgm:t>
        <a:bodyPr/>
        <a:lstStyle/>
        <a:p>
          <a:endParaRPr lang="en-IN" sz="2000"/>
        </a:p>
      </dgm:t>
    </dgm:pt>
    <dgm:pt modelId="{7C272CA7-FA2F-4983-AB47-4B2397BDEFD6}">
      <dgm:prSet phldrT="[Text]" custT="1"/>
      <dgm:spPr/>
      <dgm:t>
        <a:bodyPr/>
        <a:lstStyle/>
        <a:p>
          <a:r>
            <a:rPr lang="en-IN" sz="14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: </a:t>
          </a:r>
          <a:r>
            <a:rPr lang="en-IN" sz="1400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Deep Reinforcement Learning (2013)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EB4104-9341-4B1C-A05C-90B7B4AC9A5F}" type="parTrans" cxnId="{034DBC02-6715-426A-B714-E9C4F4E9632C}">
      <dgm:prSet/>
      <dgm:spPr/>
      <dgm:t>
        <a:bodyPr/>
        <a:lstStyle/>
        <a:p>
          <a:endParaRPr lang="en-IN" sz="2000"/>
        </a:p>
      </dgm:t>
    </dgm:pt>
    <dgm:pt modelId="{80E1968D-9A0C-43A0-ADF2-5D27CB495855}" type="sibTrans" cxnId="{034DBC02-6715-426A-B714-E9C4F4E9632C}">
      <dgm:prSet/>
      <dgm:spPr/>
      <dgm:t>
        <a:bodyPr/>
        <a:lstStyle/>
        <a:p>
          <a:endParaRPr lang="en-IN" sz="2000"/>
        </a:p>
      </dgm:t>
    </dgm:pt>
    <dgm:pt modelId="{F28F89E9-91DB-4015-BEA5-B33153140B92}">
      <dgm:prSet phldrT="[Text]" custT="1"/>
      <dgm:spPr/>
      <dgm:t>
        <a:bodyPr/>
        <a:lstStyle/>
        <a:p>
          <a:r>
            <a:rPr lang="en-US" sz="1800" b="0" i="0" dirty="0"/>
            <a:t>This paper introduced generative adversarial networks (GANs), which are a type of deep learning model that can be used to generate realistic images, text, and other data. </a:t>
          </a:r>
          <a:endParaRPr lang="en-IN" sz="1800" dirty="0"/>
        </a:p>
      </dgm:t>
    </dgm:pt>
    <dgm:pt modelId="{BEF955A8-F05F-4FFA-A2F8-BA9BA93C7B75}" type="parTrans" cxnId="{88CE75F6-B648-4B35-996F-52E794C1042C}">
      <dgm:prSet/>
      <dgm:spPr/>
      <dgm:t>
        <a:bodyPr/>
        <a:lstStyle/>
        <a:p>
          <a:endParaRPr lang="en-IN" sz="2000"/>
        </a:p>
      </dgm:t>
    </dgm:pt>
    <dgm:pt modelId="{E79A05DD-FCAD-402A-97C4-A281F4756134}" type="sibTrans" cxnId="{88CE75F6-B648-4B35-996F-52E794C1042C}">
      <dgm:prSet/>
      <dgm:spPr/>
      <dgm:t>
        <a:bodyPr/>
        <a:lstStyle/>
        <a:p>
          <a:endParaRPr lang="en-IN" sz="2000"/>
        </a:p>
      </dgm:t>
    </dgm:pt>
    <dgm:pt modelId="{ED8B8FF2-0884-42FC-9A5C-B1184EF8A1B2}">
      <dgm:prSet phldrT="[Text]" custT="1"/>
      <dgm:spPr/>
      <dgm:t>
        <a:bodyPr/>
        <a:lstStyle/>
        <a:p>
          <a:r>
            <a:rPr lang="en-IN" sz="1400" b="0" i="0" dirty="0">
              <a:solidFill>
                <a:schemeClr val="tx1">
                  <a:lumMod val="95000"/>
                  <a:lumOff val="5000"/>
                </a:schemeClr>
              </a:solidFill>
            </a:rPr>
            <a:t>by </a:t>
          </a:r>
          <a:r>
            <a:rPr lang="en-IN" sz="1400" b="0" i="0" dirty="0" err="1">
              <a:solidFill>
                <a:schemeClr val="tx1">
                  <a:lumMod val="95000"/>
                  <a:lumOff val="5000"/>
                </a:schemeClr>
              </a:solidFill>
            </a:rPr>
            <a:t>Mnih</a:t>
          </a:r>
          <a:r>
            <a:rPr lang="en-IN" sz="1400" b="0" i="0" dirty="0">
              <a:solidFill>
                <a:schemeClr val="tx1">
                  <a:lumMod val="95000"/>
                  <a:lumOff val="5000"/>
                </a:schemeClr>
              </a:solidFill>
            </a:rPr>
            <a:t> et al</a:t>
          </a:r>
          <a:r>
            <a:rPr lang="en-IN" sz="1200" b="0" i="0" dirty="0"/>
            <a:t>. </a:t>
          </a:r>
          <a:endParaRPr lang="en-IN" sz="1200" dirty="0"/>
        </a:p>
      </dgm:t>
    </dgm:pt>
    <dgm:pt modelId="{F6FD5FB1-0F93-4341-A30C-18E6525BF557}" type="parTrans" cxnId="{C32569EE-1247-4991-90A2-E0962B8E880B}">
      <dgm:prSet/>
      <dgm:spPr/>
      <dgm:t>
        <a:bodyPr/>
        <a:lstStyle/>
        <a:p>
          <a:endParaRPr lang="en-IN" sz="2000"/>
        </a:p>
      </dgm:t>
    </dgm:pt>
    <dgm:pt modelId="{B14F214E-9F33-4D2D-B334-93D0672CB123}" type="sibTrans" cxnId="{C32569EE-1247-4991-90A2-E0962B8E880B}">
      <dgm:prSet/>
      <dgm:spPr/>
      <dgm:t>
        <a:bodyPr/>
        <a:lstStyle/>
        <a:p>
          <a:endParaRPr lang="en-IN" sz="2000"/>
        </a:p>
      </dgm:t>
    </dgm:pt>
    <dgm:pt modelId="{F8DE958C-96B3-4478-B2F2-4FBC47F70D9C}">
      <dgm:prSet phldrT="[Text]" custT="1"/>
      <dgm:spPr/>
      <dgm:t>
        <a:bodyPr/>
        <a:lstStyle/>
        <a:p>
          <a:r>
            <a:rPr lang="en-US" sz="1400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paper introduced the deep Q-network (DQN), which is a deep reinforcement learning algorithm that has achieved state-of-the-art results on a variety of tasks, such as playing Atari games</a:t>
          </a:r>
          <a:r>
            <a:rPr lang="en-US" sz="1000" b="0" i="0" dirty="0"/>
            <a:t>.</a:t>
          </a:r>
          <a:endParaRPr lang="en-IN" sz="1000" dirty="0"/>
        </a:p>
      </dgm:t>
    </dgm:pt>
    <dgm:pt modelId="{F9A889BE-F284-4028-8F23-B7619DEED158}" type="parTrans" cxnId="{EEB18F37-180D-4F71-BEE5-957D139D7A0F}">
      <dgm:prSet/>
      <dgm:spPr/>
      <dgm:t>
        <a:bodyPr/>
        <a:lstStyle/>
        <a:p>
          <a:endParaRPr lang="en-IN" sz="2000"/>
        </a:p>
      </dgm:t>
    </dgm:pt>
    <dgm:pt modelId="{76E1B391-E5AE-40C2-95B9-C05033E52882}" type="sibTrans" cxnId="{EEB18F37-180D-4F71-BEE5-957D139D7A0F}">
      <dgm:prSet/>
      <dgm:spPr/>
      <dgm:t>
        <a:bodyPr/>
        <a:lstStyle/>
        <a:p>
          <a:endParaRPr lang="en-IN" sz="2000"/>
        </a:p>
      </dgm:t>
    </dgm:pt>
    <dgm:pt modelId="{B446AFDD-A491-443C-BCB5-FAAD260E4012}">
      <dgm:prSet phldrT="[Text]" custT="1"/>
      <dgm:spPr/>
      <dgm:t>
        <a:bodyPr/>
        <a:lstStyle/>
        <a:p>
          <a:r>
            <a:rPr lang="en-I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:</a:t>
          </a:r>
          <a:r>
            <a:rPr lang="en-IN" sz="1200" b="0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Generative Adversarial Networks (2014) </a:t>
          </a:r>
          <a:r>
            <a:rPr lang="en-I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gm:t>
    </dgm:pt>
    <dgm:pt modelId="{E31EA207-1370-4F59-8871-A6F6C28EFBD9}" type="parTrans" cxnId="{093EA5CD-E5E0-4930-9D95-0F9802AB368E}">
      <dgm:prSet/>
      <dgm:spPr/>
      <dgm:t>
        <a:bodyPr/>
        <a:lstStyle/>
        <a:p>
          <a:endParaRPr lang="en-IN" sz="2000"/>
        </a:p>
      </dgm:t>
    </dgm:pt>
    <dgm:pt modelId="{A0DF9554-426E-4ABE-8389-3DB8A1199BCE}" type="sibTrans" cxnId="{093EA5CD-E5E0-4930-9D95-0F9802AB368E}">
      <dgm:prSet/>
      <dgm:spPr/>
      <dgm:t>
        <a:bodyPr/>
        <a:lstStyle/>
        <a:p>
          <a:endParaRPr lang="en-IN" sz="2000"/>
        </a:p>
      </dgm:t>
    </dgm:pt>
    <dgm:pt modelId="{05E42EFE-E187-4784-BAD3-7F0D7C681C11}">
      <dgm:prSet phldrT="[Text]" custT="1"/>
      <dgm:spPr/>
      <dgm:t>
        <a:bodyPr/>
        <a:lstStyle/>
        <a:p>
          <a:r>
            <a:rPr lang="en-US" sz="1400" b="0" i="0" dirty="0">
              <a:solidFill>
                <a:schemeClr val="tx1">
                  <a:lumMod val="95000"/>
                  <a:lumOff val="5000"/>
                </a:schemeClr>
              </a:solidFill>
            </a:rPr>
            <a:t>by Ian Goodfellow et al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87BBC52-3AD0-4241-9E6B-D10CF65DEAB3}" type="parTrans" cxnId="{998DF1EC-4137-4460-9245-63D2CD7A6855}">
      <dgm:prSet/>
      <dgm:spPr/>
      <dgm:t>
        <a:bodyPr/>
        <a:lstStyle/>
        <a:p>
          <a:endParaRPr lang="en-IN" sz="2000"/>
        </a:p>
      </dgm:t>
    </dgm:pt>
    <dgm:pt modelId="{147F4E0F-F048-4628-9D0A-1319E6EB7B8A}" type="sibTrans" cxnId="{998DF1EC-4137-4460-9245-63D2CD7A6855}">
      <dgm:prSet/>
      <dgm:spPr/>
      <dgm:t>
        <a:bodyPr/>
        <a:lstStyle/>
        <a:p>
          <a:endParaRPr lang="en-IN" sz="2000"/>
        </a:p>
      </dgm:t>
    </dgm:pt>
    <dgm:pt modelId="{7CE64C9F-ADB9-4075-B002-90F06D2ED6D7}" type="pres">
      <dgm:prSet presAssocID="{6E00237A-7670-42BD-8B62-6C187D6A0B2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2C508B8-2225-46AE-9972-8035137D96CA}" type="pres">
      <dgm:prSet presAssocID="{B5258C90-D804-4A97-8CC5-9DE839E6D333}" presName="composite" presStyleCnt="0"/>
      <dgm:spPr/>
    </dgm:pt>
    <dgm:pt modelId="{814C12C7-6385-4E7C-8B87-A67EE6DDE9E7}" type="pres">
      <dgm:prSet presAssocID="{B5258C90-D804-4A97-8CC5-9DE839E6D333}" presName="FirstChild" presStyleLbl="revTx" presStyleIdx="0" presStyleCnt="10">
        <dgm:presLayoutVars>
          <dgm:chMax val="0"/>
          <dgm:chPref val="0"/>
          <dgm:bulletEnabled val="1"/>
        </dgm:presLayoutVars>
      </dgm:prSet>
      <dgm:spPr/>
    </dgm:pt>
    <dgm:pt modelId="{3AC1BBE7-5F8F-4F97-A0DC-A8F1EA5FF7DD}" type="pres">
      <dgm:prSet presAssocID="{B5258C90-D804-4A97-8CC5-9DE839E6D333}" presName="Parent" presStyleLbl="alignNode1" presStyleIdx="0" presStyleCnt="5" custLinFactNeighborY="-3323">
        <dgm:presLayoutVars>
          <dgm:chMax val="3"/>
          <dgm:chPref val="3"/>
          <dgm:bulletEnabled val="1"/>
        </dgm:presLayoutVars>
      </dgm:prSet>
      <dgm:spPr/>
    </dgm:pt>
    <dgm:pt modelId="{F32BB07A-D203-4681-ADAC-57F61FB14708}" type="pres">
      <dgm:prSet presAssocID="{B5258C90-D804-4A97-8CC5-9DE839E6D333}" presName="Accent" presStyleLbl="parChTrans1D1" presStyleIdx="0" presStyleCnt="5"/>
      <dgm:spPr/>
    </dgm:pt>
    <dgm:pt modelId="{61C8B28C-299F-4EBD-AD63-48472CFF9D3B}" type="pres">
      <dgm:prSet presAssocID="{B5258C90-D804-4A97-8CC5-9DE839E6D333}" presName="Child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DE26CE0F-35EF-4640-98D5-B4A89B8767C7}" type="pres">
      <dgm:prSet presAssocID="{D2DF2BEB-0CB7-40AF-AE2D-0F30BC112C86}" presName="sibTrans" presStyleCnt="0"/>
      <dgm:spPr/>
    </dgm:pt>
    <dgm:pt modelId="{9B8BF7AF-6664-4F37-933C-8801DC3AD4FF}" type="pres">
      <dgm:prSet presAssocID="{BC880953-0C2B-48E7-A5B6-08088E13020D}" presName="composite" presStyleCnt="0"/>
      <dgm:spPr/>
    </dgm:pt>
    <dgm:pt modelId="{1375A4E8-8DE9-440B-A62A-E9FDA1FBEBA3}" type="pres">
      <dgm:prSet presAssocID="{BC880953-0C2B-48E7-A5B6-08088E13020D}" presName="First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FB6126C3-F616-4903-9DB4-A7C0F0219361}" type="pres">
      <dgm:prSet presAssocID="{BC880953-0C2B-48E7-A5B6-08088E13020D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4DAD159D-030D-4AD1-AACB-B84057AF0765}" type="pres">
      <dgm:prSet presAssocID="{BC880953-0C2B-48E7-A5B6-08088E13020D}" presName="Accent" presStyleLbl="parChTrans1D1" presStyleIdx="1" presStyleCnt="5"/>
      <dgm:spPr/>
    </dgm:pt>
    <dgm:pt modelId="{14BE6512-96DE-4CE2-BE7B-5E88C9884F5F}" type="pres">
      <dgm:prSet presAssocID="{BC880953-0C2B-48E7-A5B6-08088E13020D}" presName="Child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6471E634-FFC7-4088-ACC2-7BF610523674}" type="pres">
      <dgm:prSet presAssocID="{5454AB2C-9465-4EF3-8D9C-0D3E72612108}" presName="sibTrans" presStyleCnt="0"/>
      <dgm:spPr/>
    </dgm:pt>
    <dgm:pt modelId="{A430402D-78D1-4754-B19C-134B46140FD6}" type="pres">
      <dgm:prSet presAssocID="{2BD29B06-7E87-4E9A-BBED-35B78BE79DD7}" presName="composite" presStyleCnt="0"/>
      <dgm:spPr/>
    </dgm:pt>
    <dgm:pt modelId="{9E147F0B-62F8-498E-A038-65280EB7D4A4}" type="pres">
      <dgm:prSet presAssocID="{2BD29B06-7E87-4E9A-BBED-35B78BE79DD7}" presName="First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3D8FF64B-8CBF-467A-B488-6516DD7B0654}" type="pres">
      <dgm:prSet presAssocID="{2BD29B06-7E87-4E9A-BBED-35B78BE79DD7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DCE32A2E-76C2-4495-B81C-E89B14AE59FF}" type="pres">
      <dgm:prSet presAssocID="{2BD29B06-7E87-4E9A-BBED-35B78BE79DD7}" presName="Accent" presStyleLbl="parChTrans1D1" presStyleIdx="2" presStyleCnt="5"/>
      <dgm:spPr/>
    </dgm:pt>
    <dgm:pt modelId="{185C0A65-B15C-4DFD-960D-4ED37209956E}" type="pres">
      <dgm:prSet presAssocID="{2BD29B06-7E87-4E9A-BBED-35B78BE79DD7}" presName="Child" presStyleLbl="revTx" presStyleIdx="5" presStyleCnt="10">
        <dgm:presLayoutVars>
          <dgm:chMax val="0"/>
          <dgm:chPref val="0"/>
          <dgm:bulletEnabled val="1"/>
        </dgm:presLayoutVars>
      </dgm:prSet>
      <dgm:spPr/>
    </dgm:pt>
    <dgm:pt modelId="{36665DCC-EC22-43CA-A202-FB32473B5184}" type="pres">
      <dgm:prSet presAssocID="{EAE65FD0-AF0F-437C-B3F9-3293C5AC0576}" presName="sibTrans" presStyleCnt="0"/>
      <dgm:spPr/>
    </dgm:pt>
    <dgm:pt modelId="{EAF525BE-083E-4633-8825-78C9714930A9}" type="pres">
      <dgm:prSet presAssocID="{7C272CA7-FA2F-4983-AB47-4B2397BDEFD6}" presName="composite" presStyleCnt="0"/>
      <dgm:spPr/>
    </dgm:pt>
    <dgm:pt modelId="{5C2E5621-86A3-4677-A451-A1629BFA377A}" type="pres">
      <dgm:prSet presAssocID="{7C272CA7-FA2F-4983-AB47-4B2397BDEFD6}" presName="FirstChild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669D79EF-24FF-4416-A291-3F438F04E5AD}" type="pres">
      <dgm:prSet presAssocID="{7C272CA7-FA2F-4983-AB47-4B2397BDEFD6}" presName="Parent" presStyleLbl="alignNode1" presStyleIdx="3" presStyleCnt="5" custLinFactNeighborX="288" custLinFactNeighborY="-3323">
        <dgm:presLayoutVars>
          <dgm:chMax val="3"/>
          <dgm:chPref val="3"/>
          <dgm:bulletEnabled val="1"/>
        </dgm:presLayoutVars>
      </dgm:prSet>
      <dgm:spPr/>
    </dgm:pt>
    <dgm:pt modelId="{52474F27-3996-4AC1-AB60-4E9A2E04E500}" type="pres">
      <dgm:prSet presAssocID="{7C272CA7-FA2F-4983-AB47-4B2397BDEFD6}" presName="Accent" presStyleLbl="parChTrans1D1" presStyleIdx="3" presStyleCnt="5"/>
      <dgm:spPr/>
    </dgm:pt>
    <dgm:pt modelId="{7327E16C-964C-4A96-92E2-87B3DC407019}" type="pres">
      <dgm:prSet presAssocID="{7C272CA7-FA2F-4983-AB47-4B2397BDEFD6}" presName="Child" presStyleLbl="revTx" presStyleIdx="7" presStyleCnt="10">
        <dgm:presLayoutVars>
          <dgm:chMax val="0"/>
          <dgm:chPref val="0"/>
          <dgm:bulletEnabled val="1"/>
        </dgm:presLayoutVars>
      </dgm:prSet>
      <dgm:spPr/>
    </dgm:pt>
    <dgm:pt modelId="{D9C69F40-9A95-486E-ABB9-85E9E75C290B}" type="pres">
      <dgm:prSet presAssocID="{80E1968D-9A0C-43A0-ADF2-5D27CB495855}" presName="sibTrans" presStyleCnt="0"/>
      <dgm:spPr/>
    </dgm:pt>
    <dgm:pt modelId="{829F056A-FFE4-4151-BDAF-D7701C5F8AD6}" type="pres">
      <dgm:prSet presAssocID="{B446AFDD-A491-443C-BCB5-FAAD260E4012}" presName="composite" presStyleCnt="0"/>
      <dgm:spPr/>
    </dgm:pt>
    <dgm:pt modelId="{718ACCC0-407C-42C9-BB39-DF40A5F57881}" type="pres">
      <dgm:prSet presAssocID="{B446AFDD-A491-443C-BCB5-FAAD260E4012}" presName="FirstChild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C4401A7E-4766-4BC4-9C3E-80739CBB6D71}" type="pres">
      <dgm:prSet presAssocID="{B446AFDD-A491-443C-BCB5-FAAD260E4012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AADCFF7D-7505-456C-9E5B-FF75C50C2FA1}" type="pres">
      <dgm:prSet presAssocID="{B446AFDD-A491-443C-BCB5-FAAD260E4012}" presName="Accent" presStyleLbl="parChTrans1D1" presStyleIdx="4" presStyleCnt="5"/>
      <dgm:spPr/>
    </dgm:pt>
    <dgm:pt modelId="{21E21EE4-579D-401B-A630-E915BE5DC1A1}" type="pres">
      <dgm:prSet presAssocID="{B446AFDD-A491-443C-BCB5-FAAD260E4012}" presName="Child" presStyleLbl="revTx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034DBC02-6715-426A-B714-E9C4F4E9632C}" srcId="{6E00237A-7670-42BD-8B62-6C187D6A0B27}" destId="{7C272CA7-FA2F-4983-AB47-4B2397BDEFD6}" srcOrd="3" destOrd="0" parTransId="{E9EB4104-9341-4B1C-A05C-90B7B4AC9A5F}" sibTransId="{80E1968D-9A0C-43A0-ADF2-5D27CB495855}"/>
    <dgm:cxn modelId="{449FE506-9140-4DD5-B120-58C0FF4E6B44}" type="presOf" srcId="{78A98276-A806-46EF-961F-AE24DE371DB5}" destId="{14BE6512-96DE-4CE2-BE7B-5E88C9884F5F}" srcOrd="0" destOrd="0" presId="urn:microsoft.com/office/officeart/2011/layout/TabList"/>
    <dgm:cxn modelId="{579A0C0A-68BA-46F8-B1B5-1A522E90FE09}" type="presOf" srcId="{B446AFDD-A491-443C-BCB5-FAAD260E4012}" destId="{C4401A7E-4766-4BC4-9C3E-80739CBB6D71}" srcOrd="0" destOrd="0" presId="urn:microsoft.com/office/officeart/2011/layout/TabList"/>
    <dgm:cxn modelId="{353F310C-2797-4298-BB41-850ADB460C85}" type="presOf" srcId="{6E00237A-7670-42BD-8B62-6C187D6A0B27}" destId="{7CE64C9F-ADB9-4075-B002-90F06D2ED6D7}" srcOrd="0" destOrd="0" presId="urn:microsoft.com/office/officeart/2011/layout/TabList"/>
    <dgm:cxn modelId="{065EAB12-E152-45D9-963B-08FFA34B122F}" type="presOf" srcId="{D344BD22-B0B2-4127-91DD-98F84BD82786}" destId="{61C8B28C-299F-4EBD-AD63-48472CFF9D3B}" srcOrd="0" destOrd="0" presId="urn:microsoft.com/office/officeart/2011/layout/TabList"/>
    <dgm:cxn modelId="{93ACB31F-7D33-4268-997F-41E4F5DEA477}" srcId="{2BD29B06-7E87-4E9A-BBED-35B78BE79DD7}" destId="{67DD3D87-2B92-4ECF-A63F-600DAACAEE49}" srcOrd="1" destOrd="0" parTransId="{DF181280-6907-480C-9E39-CF867CA0D31D}" sibTransId="{5A36BA18-A38E-4B41-A7EC-4B027223982E}"/>
    <dgm:cxn modelId="{BD9CAF20-2E0D-48A3-938A-DA4DD92B794A}" type="presOf" srcId="{ED8B8FF2-0884-42FC-9A5C-B1184EF8A1B2}" destId="{5C2E5621-86A3-4677-A451-A1629BFA377A}" srcOrd="0" destOrd="0" presId="urn:microsoft.com/office/officeart/2011/layout/TabList"/>
    <dgm:cxn modelId="{4C0D5D25-1C30-4325-BFF5-90BDB850CFEB}" type="presOf" srcId="{BC880953-0C2B-48E7-A5B6-08088E13020D}" destId="{FB6126C3-F616-4903-9DB4-A7C0F0219361}" srcOrd="0" destOrd="0" presId="urn:microsoft.com/office/officeart/2011/layout/TabList"/>
    <dgm:cxn modelId="{41FD722E-3410-46E0-AF4C-7ED992DDD001}" type="presOf" srcId="{2BD29B06-7E87-4E9A-BBED-35B78BE79DD7}" destId="{3D8FF64B-8CBF-467A-B488-6516DD7B0654}" srcOrd="0" destOrd="0" presId="urn:microsoft.com/office/officeart/2011/layout/TabList"/>
    <dgm:cxn modelId="{EEB18F37-180D-4F71-BEE5-957D139D7A0F}" srcId="{7C272CA7-FA2F-4983-AB47-4B2397BDEFD6}" destId="{F8DE958C-96B3-4478-B2F2-4FBC47F70D9C}" srcOrd="1" destOrd="0" parTransId="{F9A889BE-F284-4028-8F23-B7619DEED158}" sibTransId="{76E1B391-E5AE-40C2-95B9-C05033E52882}"/>
    <dgm:cxn modelId="{B6E8FD3F-752F-48E9-8CDD-3C0BCE241780}" srcId="{B5258C90-D804-4A97-8CC5-9DE839E6D333}" destId="{D344BD22-B0B2-4127-91DD-98F84BD82786}" srcOrd="1" destOrd="0" parTransId="{08FBC08A-FCD6-49D4-8651-30C3EB4F0166}" sibTransId="{A27F0F7F-ED5C-4426-B4E2-429F9C5E3FB2}"/>
    <dgm:cxn modelId="{96362342-8C7B-4DCD-B487-1997A0ABF31C}" type="presOf" srcId="{B5258C90-D804-4A97-8CC5-9DE839E6D333}" destId="{3AC1BBE7-5F8F-4F97-A0DC-A8F1EA5FF7DD}" srcOrd="0" destOrd="0" presId="urn:microsoft.com/office/officeart/2011/layout/TabList"/>
    <dgm:cxn modelId="{46DF2764-346F-4C54-831D-A22E194755B7}" type="presOf" srcId="{F8DE958C-96B3-4478-B2F2-4FBC47F70D9C}" destId="{7327E16C-964C-4A96-92E2-87B3DC407019}" srcOrd="0" destOrd="0" presId="urn:microsoft.com/office/officeart/2011/layout/TabList"/>
    <dgm:cxn modelId="{A052B948-A080-4925-BD7D-DC07E5F38A15}" type="presOf" srcId="{1373C7BC-5D8F-49AA-94DF-3AE658D3CD51}" destId="{9E147F0B-62F8-498E-A038-65280EB7D4A4}" srcOrd="0" destOrd="0" presId="urn:microsoft.com/office/officeart/2011/layout/TabList"/>
    <dgm:cxn modelId="{AD94C54D-6FDB-43AC-8477-91D28C150827}" srcId="{B5258C90-D804-4A97-8CC5-9DE839E6D333}" destId="{F5ECE762-A214-479A-AA0B-45A93FF0353A}" srcOrd="0" destOrd="0" parTransId="{DBC1DC6E-038D-40BA-BDCE-1D3E06E68B76}" sibTransId="{51BF9BE3-AEA8-4515-B4D1-66A6156BB284}"/>
    <dgm:cxn modelId="{11C54F4F-50C7-41E1-B9B4-A8CD0D6FB575}" type="presOf" srcId="{F28F89E9-91DB-4015-BEA5-B33153140B92}" destId="{21E21EE4-579D-401B-A630-E915BE5DC1A1}" srcOrd="0" destOrd="0" presId="urn:microsoft.com/office/officeart/2011/layout/TabList"/>
    <dgm:cxn modelId="{35A9427D-2205-4857-B473-9E52D1CECB1B}" srcId="{BC880953-0C2B-48E7-A5B6-08088E13020D}" destId="{AEFF7976-3A9A-4D19-89A3-CF38D24B4657}" srcOrd="0" destOrd="0" parTransId="{AB6973C8-33FE-4504-9463-BB4626687296}" sibTransId="{69F9D8AA-6C65-4927-9C90-5663E792062E}"/>
    <dgm:cxn modelId="{6C06128A-52C8-49E9-B3C1-AE52C8D06393}" srcId="{6E00237A-7670-42BD-8B62-6C187D6A0B27}" destId="{2BD29B06-7E87-4E9A-BBED-35B78BE79DD7}" srcOrd="2" destOrd="0" parTransId="{EF8F1D2F-9BAF-4359-A596-DC9EB9215F23}" sibTransId="{EAE65FD0-AF0F-437C-B3F9-3293C5AC0576}"/>
    <dgm:cxn modelId="{F13D6293-B569-4AA7-932F-186495FDD1D5}" type="presOf" srcId="{F5ECE762-A214-479A-AA0B-45A93FF0353A}" destId="{814C12C7-6385-4E7C-8B87-A67EE6DDE9E7}" srcOrd="0" destOrd="0" presId="urn:microsoft.com/office/officeart/2011/layout/TabList"/>
    <dgm:cxn modelId="{A5538A93-8239-438B-8E34-3086840B25E8}" srcId="{6E00237A-7670-42BD-8B62-6C187D6A0B27}" destId="{B5258C90-D804-4A97-8CC5-9DE839E6D333}" srcOrd="0" destOrd="0" parTransId="{03E18D95-363C-4F0D-AA00-F2A705519109}" sibTransId="{D2DF2BEB-0CB7-40AF-AE2D-0F30BC112C86}"/>
    <dgm:cxn modelId="{0E3383A1-E188-4AB2-9C02-DED2FDE2CB6F}" type="presOf" srcId="{05E42EFE-E187-4784-BAD3-7F0D7C681C11}" destId="{718ACCC0-407C-42C9-BB39-DF40A5F57881}" srcOrd="0" destOrd="0" presId="urn:microsoft.com/office/officeart/2011/layout/TabList"/>
    <dgm:cxn modelId="{97300CA8-587E-4BC4-921C-313767CF31C0}" srcId="{BC880953-0C2B-48E7-A5B6-08088E13020D}" destId="{78A98276-A806-46EF-961F-AE24DE371DB5}" srcOrd="1" destOrd="0" parTransId="{FB448B76-87B2-4E75-9F08-84B5008CF168}" sibTransId="{105EE03C-8572-48DB-AF9A-0824D3609F0F}"/>
    <dgm:cxn modelId="{C3E880AB-BEF7-4912-B5E7-FF3BE38FE9DE}" type="presOf" srcId="{7C272CA7-FA2F-4983-AB47-4B2397BDEFD6}" destId="{669D79EF-24FF-4416-A291-3F438F04E5AD}" srcOrd="0" destOrd="0" presId="urn:microsoft.com/office/officeart/2011/layout/TabList"/>
    <dgm:cxn modelId="{9A7620CA-D25C-4C6C-B908-C8CF0D9501E0}" srcId="{2BD29B06-7E87-4E9A-BBED-35B78BE79DD7}" destId="{1373C7BC-5D8F-49AA-94DF-3AE658D3CD51}" srcOrd="0" destOrd="0" parTransId="{65790648-42E0-428A-9EED-A0C595288BD3}" sibTransId="{81610560-4E80-4F10-8D1A-671B4943E070}"/>
    <dgm:cxn modelId="{AFEC80CA-893F-479D-A33E-4055388F3C90}" type="presOf" srcId="{67DD3D87-2B92-4ECF-A63F-600DAACAEE49}" destId="{185C0A65-B15C-4DFD-960D-4ED37209956E}" srcOrd="0" destOrd="0" presId="urn:microsoft.com/office/officeart/2011/layout/TabList"/>
    <dgm:cxn modelId="{093EA5CD-E5E0-4930-9D95-0F9802AB368E}" srcId="{6E00237A-7670-42BD-8B62-6C187D6A0B27}" destId="{B446AFDD-A491-443C-BCB5-FAAD260E4012}" srcOrd="4" destOrd="0" parTransId="{E31EA207-1370-4F59-8871-A6F6C28EFBD9}" sibTransId="{A0DF9554-426E-4ABE-8389-3DB8A1199BCE}"/>
    <dgm:cxn modelId="{3746E3D8-31A9-41A6-901B-4A6075C25BFD}" type="presOf" srcId="{AEFF7976-3A9A-4D19-89A3-CF38D24B4657}" destId="{1375A4E8-8DE9-440B-A62A-E9FDA1FBEBA3}" srcOrd="0" destOrd="0" presId="urn:microsoft.com/office/officeart/2011/layout/TabList"/>
    <dgm:cxn modelId="{B24DF3E0-F3B6-4C71-9076-66CDEB171ED1}" srcId="{6E00237A-7670-42BD-8B62-6C187D6A0B27}" destId="{BC880953-0C2B-48E7-A5B6-08088E13020D}" srcOrd="1" destOrd="0" parTransId="{A0334D66-B432-40C8-9238-48F729C5D4B3}" sibTransId="{5454AB2C-9465-4EF3-8D9C-0D3E72612108}"/>
    <dgm:cxn modelId="{998DF1EC-4137-4460-9245-63D2CD7A6855}" srcId="{B446AFDD-A491-443C-BCB5-FAAD260E4012}" destId="{05E42EFE-E187-4784-BAD3-7F0D7C681C11}" srcOrd="0" destOrd="0" parTransId="{F87BBC52-3AD0-4241-9E6B-D10CF65DEAB3}" sibTransId="{147F4E0F-F048-4628-9D0A-1319E6EB7B8A}"/>
    <dgm:cxn modelId="{C32569EE-1247-4991-90A2-E0962B8E880B}" srcId="{7C272CA7-FA2F-4983-AB47-4B2397BDEFD6}" destId="{ED8B8FF2-0884-42FC-9A5C-B1184EF8A1B2}" srcOrd="0" destOrd="0" parTransId="{F6FD5FB1-0F93-4341-A30C-18E6525BF557}" sibTransId="{B14F214E-9F33-4D2D-B334-93D0672CB123}"/>
    <dgm:cxn modelId="{88CE75F6-B648-4B35-996F-52E794C1042C}" srcId="{B446AFDD-A491-443C-BCB5-FAAD260E4012}" destId="{F28F89E9-91DB-4015-BEA5-B33153140B92}" srcOrd="1" destOrd="0" parTransId="{BEF955A8-F05F-4FFA-A2F8-BA9BA93C7B75}" sibTransId="{E79A05DD-FCAD-402A-97C4-A281F4756134}"/>
    <dgm:cxn modelId="{0D4F8984-17D5-48E1-8663-56CEBBA5ADE1}" type="presParOf" srcId="{7CE64C9F-ADB9-4075-B002-90F06D2ED6D7}" destId="{62C508B8-2225-46AE-9972-8035137D96CA}" srcOrd="0" destOrd="0" presId="urn:microsoft.com/office/officeart/2011/layout/TabList"/>
    <dgm:cxn modelId="{988755AC-4F1D-4C92-9513-92D5AE506A42}" type="presParOf" srcId="{62C508B8-2225-46AE-9972-8035137D96CA}" destId="{814C12C7-6385-4E7C-8B87-A67EE6DDE9E7}" srcOrd="0" destOrd="0" presId="urn:microsoft.com/office/officeart/2011/layout/TabList"/>
    <dgm:cxn modelId="{7FE9F265-5E68-431E-B800-A9341A653C13}" type="presParOf" srcId="{62C508B8-2225-46AE-9972-8035137D96CA}" destId="{3AC1BBE7-5F8F-4F97-A0DC-A8F1EA5FF7DD}" srcOrd="1" destOrd="0" presId="urn:microsoft.com/office/officeart/2011/layout/TabList"/>
    <dgm:cxn modelId="{89F0711B-1F16-4FE6-8F20-4CAAE7FD1003}" type="presParOf" srcId="{62C508B8-2225-46AE-9972-8035137D96CA}" destId="{F32BB07A-D203-4681-ADAC-57F61FB14708}" srcOrd="2" destOrd="0" presId="urn:microsoft.com/office/officeart/2011/layout/TabList"/>
    <dgm:cxn modelId="{869F464E-1FFF-4668-8444-551A66884C1F}" type="presParOf" srcId="{7CE64C9F-ADB9-4075-B002-90F06D2ED6D7}" destId="{61C8B28C-299F-4EBD-AD63-48472CFF9D3B}" srcOrd="1" destOrd="0" presId="urn:microsoft.com/office/officeart/2011/layout/TabList"/>
    <dgm:cxn modelId="{603641A4-04C5-42BB-A663-EC9FD0C7557F}" type="presParOf" srcId="{7CE64C9F-ADB9-4075-B002-90F06D2ED6D7}" destId="{DE26CE0F-35EF-4640-98D5-B4A89B8767C7}" srcOrd="2" destOrd="0" presId="urn:microsoft.com/office/officeart/2011/layout/TabList"/>
    <dgm:cxn modelId="{395810EC-5F69-40B3-9138-E2E131B8D618}" type="presParOf" srcId="{7CE64C9F-ADB9-4075-B002-90F06D2ED6D7}" destId="{9B8BF7AF-6664-4F37-933C-8801DC3AD4FF}" srcOrd="3" destOrd="0" presId="urn:microsoft.com/office/officeart/2011/layout/TabList"/>
    <dgm:cxn modelId="{03A9C4E3-6DE8-42F8-9F8A-5636CDCDC23C}" type="presParOf" srcId="{9B8BF7AF-6664-4F37-933C-8801DC3AD4FF}" destId="{1375A4E8-8DE9-440B-A62A-E9FDA1FBEBA3}" srcOrd="0" destOrd="0" presId="urn:microsoft.com/office/officeart/2011/layout/TabList"/>
    <dgm:cxn modelId="{56570AE3-0B1F-4DF2-8D90-719D4C74E85B}" type="presParOf" srcId="{9B8BF7AF-6664-4F37-933C-8801DC3AD4FF}" destId="{FB6126C3-F616-4903-9DB4-A7C0F0219361}" srcOrd="1" destOrd="0" presId="urn:microsoft.com/office/officeart/2011/layout/TabList"/>
    <dgm:cxn modelId="{872B92EA-0951-4AEB-AE56-5F3342BE3B1F}" type="presParOf" srcId="{9B8BF7AF-6664-4F37-933C-8801DC3AD4FF}" destId="{4DAD159D-030D-4AD1-AACB-B84057AF0765}" srcOrd="2" destOrd="0" presId="urn:microsoft.com/office/officeart/2011/layout/TabList"/>
    <dgm:cxn modelId="{DF0145B2-3BFE-4533-89EB-A51C6BFBAD73}" type="presParOf" srcId="{7CE64C9F-ADB9-4075-B002-90F06D2ED6D7}" destId="{14BE6512-96DE-4CE2-BE7B-5E88C9884F5F}" srcOrd="4" destOrd="0" presId="urn:microsoft.com/office/officeart/2011/layout/TabList"/>
    <dgm:cxn modelId="{0559BE88-DA6A-4129-8956-FB4288AFD230}" type="presParOf" srcId="{7CE64C9F-ADB9-4075-B002-90F06D2ED6D7}" destId="{6471E634-FFC7-4088-ACC2-7BF610523674}" srcOrd="5" destOrd="0" presId="urn:microsoft.com/office/officeart/2011/layout/TabList"/>
    <dgm:cxn modelId="{394E48B4-CD3B-44BB-92B6-6709029DA341}" type="presParOf" srcId="{7CE64C9F-ADB9-4075-B002-90F06D2ED6D7}" destId="{A430402D-78D1-4754-B19C-134B46140FD6}" srcOrd="6" destOrd="0" presId="urn:microsoft.com/office/officeart/2011/layout/TabList"/>
    <dgm:cxn modelId="{D09B65AC-CEB2-4F5D-B7C1-5F7FEF8E0B15}" type="presParOf" srcId="{A430402D-78D1-4754-B19C-134B46140FD6}" destId="{9E147F0B-62F8-498E-A038-65280EB7D4A4}" srcOrd="0" destOrd="0" presId="urn:microsoft.com/office/officeart/2011/layout/TabList"/>
    <dgm:cxn modelId="{EB590B01-C178-4A52-9542-C865A83D5E9D}" type="presParOf" srcId="{A430402D-78D1-4754-B19C-134B46140FD6}" destId="{3D8FF64B-8CBF-467A-B488-6516DD7B0654}" srcOrd="1" destOrd="0" presId="urn:microsoft.com/office/officeart/2011/layout/TabList"/>
    <dgm:cxn modelId="{F561740D-4D8E-49FA-BFDE-5C3B93B36365}" type="presParOf" srcId="{A430402D-78D1-4754-B19C-134B46140FD6}" destId="{DCE32A2E-76C2-4495-B81C-E89B14AE59FF}" srcOrd="2" destOrd="0" presId="urn:microsoft.com/office/officeart/2011/layout/TabList"/>
    <dgm:cxn modelId="{39130571-37D8-45F8-87B6-3DBD73023BB0}" type="presParOf" srcId="{7CE64C9F-ADB9-4075-B002-90F06D2ED6D7}" destId="{185C0A65-B15C-4DFD-960D-4ED37209956E}" srcOrd="7" destOrd="0" presId="urn:microsoft.com/office/officeart/2011/layout/TabList"/>
    <dgm:cxn modelId="{26082F35-3C08-4169-8FFA-59EEEA96F404}" type="presParOf" srcId="{7CE64C9F-ADB9-4075-B002-90F06D2ED6D7}" destId="{36665DCC-EC22-43CA-A202-FB32473B5184}" srcOrd="8" destOrd="0" presId="urn:microsoft.com/office/officeart/2011/layout/TabList"/>
    <dgm:cxn modelId="{09F21D25-80B9-4362-869B-AB35B56EB44C}" type="presParOf" srcId="{7CE64C9F-ADB9-4075-B002-90F06D2ED6D7}" destId="{EAF525BE-083E-4633-8825-78C9714930A9}" srcOrd="9" destOrd="0" presId="urn:microsoft.com/office/officeart/2011/layout/TabList"/>
    <dgm:cxn modelId="{01FA37D2-BFD8-4656-B95C-70C4B5B0358E}" type="presParOf" srcId="{EAF525BE-083E-4633-8825-78C9714930A9}" destId="{5C2E5621-86A3-4677-A451-A1629BFA377A}" srcOrd="0" destOrd="0" presId="urn:microsoft.com/office/officeart/2011/layout/TabList"/>
    <dgm:cxn modelId="{11CE0CFC-046E-4253-9258-9FF783D066DF}" type="presParOf" srcId="{EAF525BE-083E-4633-8825-78C9714930A9}" destId="{669D79EF-24FF-4416-A291-3F438F04E5AD}" srcOrd="1" destOrd="0" presId="urn:microsoft.com/office/officeart/2011/layout/TabList"/>
    <dgm:cxn modelId="{8763B887-2741-4DE2-9AAF-039A5C456D4E}" type="presParOf" srcId="{EAF525BE-083E-4633-8825-78C9714930A9}" destId="{52474F27-3996-4AC1-AB60-4E9A2E04E500}" srcOrd="2" destOrd="0" presId="urn:microsoft.com/office/officeart/2011/layout/TabList"/>
    <dgm:cxn modelId="{91EC3EFE-6468-4BE9-B464-B05275ACC441}" type="presParOf" srcId="{7CE64C9F-ADB9-4075-B002-90F06D2ED6D7}" destId="{7327E16C-964C-4A96-92E2-87B3DC407019}" srcOrd="10" destOrd="0" presId="urn:microsoft.com/office/officeart/2011/layout/TabList"/>
    <dgm:cxn modelId="{B6182651-EF54-4E1D-AB41-1D3FA6FBDFAF}" type="presParOf" srcId="{7CE64C9F-ADB9-4075-B002-90F06D2ED6D7}" destId="{D9C69F40-9A95-486E-ABB9-85E9E75C290B}" srcOrd="11" destOrd="0" presId="urn:microsoft.com/office/officeart/2011/layout/TabList"/>
    <dgm:cxn modelId="{E0DDDA5C-C9C6-4B72-8464-8522EA16234A}" type="presParOf" srcId="{7CE64C9F-ADB9-4075-B002-90F06D2ED6D7}" destId="{829F056A-FFE4-4151-BDAF-D7701C5F8AD6}" srcOrd="12" destOrd="0" presId="urn:microsoft.com/office/officeart/2011/layout/TabList"/>
    <dgm:cxn modelId="{12492EB9-0069-462A-98F2-8AE7E9E66B2E}" type="presParOf" srcId="{829F056A-FFE4-4151-BDAF-D7701C5F8AD6}" destId="{718ACCC0-407C-42C9-BB39-DF40A5F57881}" srcOrd="0" destOrd="0" presId="urn:microsoft.com/office/officeart/2011/layout/TabList"/>
    <dgm:cxn modelId="{7DFCB436-E958-4D4F-BDEB-C2DE07AD3323}" type="presParOf" srcId="{829F056A-FFE4-4151-BDAF-D7701C5F8AD6}" destId="{C4401A7E-4766-4BC4-9C3E-80739CBB6D71}" srcOrd="1" destOrd="0" presId="urn:microsoft.com/office/officeart/2011/layout/TabList"/>
    <dgm:cxn modelId="{B6EBB06B-6A35-403C-92CA-945D5A620567}" type="presParOf" srcId="{829F056A-FFE4-4151-BDAF-D7701C5F8AD6}" destId="{AADCFF7D-7505-456C-9E5B-FF75C50C2FA1}" srcOrd="2" destOrd="0" presId="urn:microsoft.com/office/officeart/2011/layout/TabList"/>
    <dgm:cxn modelId="{1BD69BFC-2C5A-4FC7-9C08-5D4FCB977116}" type="presParOf" srcId="{7CE64C9F-ADB9-4075-B002-90F06D2ED6D7}" destId="{21E21EE4-579D-401B-A630-E915BE5DC1A1}" srcOrd="13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ADF5C-BBCE-4F1E-9035-708060636C63}">
      <dsp:nvSpPr>
        <dsp:cNvPr id="0" name=""/>
        <dsp:cNvSpPr/>
      </dsp:nvSpPr>
      <dsp:spPr>
        <a:xfrm>
          <a:off x="4335376" y="1801158"/>
          <a:ext cx="2399442" cy="207561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07    </a:t>
          </a:r>
          <a:r>
            <a:rPr lang="en-IN" sz="2000" b="1" kern="1200" dirty="0"/>
            <a:t>Predictions </a:t>
          </a:r>
          <a:endParaRPr lang="en-IN" sz="2400" b="1" kern="1200" dirty="0"/>
        </a:p>
      </dsp:txBody>
      <dsp:txXfrm>
        <a:off x="4732997" y="2145116"/>
        <a:ext cx="1604200" cy="1387698"/>
      </dsp:txXfrm>
    </dsp:sp>
    <dsp:sp modelId="{2B34B0F8-65AF-4504-B0BD-C8DA0EB530FA}">
      <dsp:nvSpPr>
        <dsp:cNvPr id="0" name=""/>
        <dsp:cNvSpPr/>
      </dsp:nvSpPr>
      <dsp:spPr>
        <a:xfrm>
          <a:off x="5865913" y="894732"/>
          <a:ext cx="905302" cy="78003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110AD-1F2E-4967-A519-78F477302D88}">
      <dsp:nvSpPr>
        <dsp:cNvPr id="0" name=""/>
        <dsp:cNvSpPr/>
      </dsp:nvSpPr>
      <dsp:spPr>
        <a:xfrm>
          <a:off x="4584425" y="0"/>
          <a:ext cx="1966325" cy="170110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01 Gathering data</a:t>
          </a:r>
        </a:p>
      </dsp:txBody>
      <dsp:txXfrm>
        <a:off x="4910287" y="281909"/>
        <a:ext cx="1314601" cy="1137284"/>
      </dsp:txXfrm>
    </dsp:sp>
    <dsp:sp modelId="{FF4AF783-60B1-47A9-93E5-4B4690DE0446}">
      <dsp:nvSpPr>
        <dsp:cNvPr id="0" name=""/>
        <dsp:cNvSpPr/>
      </dsp:nvSpPr>
      <dsp:spPr>
        <a:xfrm>
          <a:off x="6922471" y="2352987"/>
          <a:ext cx="905302" cy="78003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F6B2A-533C-4160-BEA5-27201E1F2112}">
      <dsp:nvSpPr>
        <dsp:cNvPr id="0" name=""/>
        <dsp:cNvSpPr/>
      </dsp:nvSpPr>
      <dsp:spPr>
        <a:xfrm>
          <a:off x="6387774" y="1046292"/>
          <a:ext cx="1966325" cy="170110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02 preparing that data</a:t>
          </a:r>
        </a:p>
      </dsp:txBody>
      <dsp:txXfrm>
        <a:off x="6713636" y="1328201"/>
        <a:ext cx="1314601" cy="1137284"/>
      </dsp:txXfrm>
    </dsp:sp>
    <dsp:sp modelId="{B6F32168-F336-4400-B3DC-39D4E65BA340}">
      <dsp:nvSpPr>
        <dsp:cNvPr id="0" name=""/>
        <dsp:cNvSpPr/>
      </dsp:nvSpPr>
      <dsp:spPr>
        <a:xfrm>
          <a:off x="6188518" y="3999083"/>
          <a:ext cx="905302" cy="78003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412C6-3637-43CF-8F82-E950E0D63B41}">
      <dsp:nvSpPr>
        <dsp:cNvPr id="0" name=""/>
        <dsp:cNvSpPr/>
      </dsp:nvSpPr>
      <dsp:spPr>
        <a:xfrm>
          <a:off x="6387774" y="3103181"/>
          <a:ext cx="1966325" cy="170110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03 Choosing a model</a:t>
          </a:r>
        </a:p>
      </dsp:txBody>
      <dsp:txXfrm>
        <a:off x="6713636" y="3385090"/>
        <a:ext cx="1314601" cy="1137284"/>
      </dsp:txXfrm>
    </dsp:sp>
    <dsp:sp modelId="{5B1C8803-B59B-4E3B-B35E-EF56067E6D21}">
      <dsp:nvSpPr>
        <dsp:cNvPr id="0" name=""/>
        <dsp:cNvSpPr/>
      </dsp:nvSpPr>
      <dsp:spPr>
        <a:xfrm>
          <a:off x="4367866" y="4169954"/>
          <a:ext cx="905302" cy="78003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04C28-225B-4D3E-BF18-59B42221FE45}">
      <dsp:nvSpPr>
        <dsp:cNvPr id="0" name=""/>
        <dsp:cNvSpPr/>
      </dsp:nvSpPr>
      <dsp:spPr>
        <a:xfrm>
          <a:off x="4584425" y="4150644"/>
          <a:ext cx="1966325" cy="170110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04 Training </a:t>
          </a:r>
        </a:p>
      </dsp:txBody>
      <dsp:txXfrm>
        <a:off x="4910287" y="4432553"/>
        <a:ext cx="1314601" cy="1137284"/>
      </dsp:txXfrm>
    </dsp:sp>
    <dsp:sp modelId="{722D24BE-937C-4E70-8129-6A3AE4D1E9C0}">
      <dsp:nvSpPr>
        <dsp:cNvPr id="0" name=""/>
        <dsp:cNvSpPr/>
      </dsp:nvSpPr>
      <dsp:spPr>
        <a:xfrm>
          <a:off x="3294006" y="2712284"/>
          <a:ext cx="905302" cy="78003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64D70-E9A7-42C2-ACDA-7E097FD4062E}">
      <dsp:nvSpPr>
        <dsp:cNvPr id="0" name=""/>
        <dsp:cNvSpPr/>
      </dsp:nvSpPr>
      <dsp:spPr>
        <a:xfrm>
          <a:off x="2772703" y="3104351"/>
          <a:ext cx="1966325" cy="170110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05 Evaluation </a:t>
          </a:r>
        </a:p>
      </dsp:txBody>
      <dsp:txXfrm>
        <a:off x="3098565" y="3386260"/>
        <a:ext cx="1314601" cy="1137284"/>
      </dsp:txXfrm>
    </dsp:sp>
    <dsp:sp modelId="{28FC002A-A63F-4C5F-9BA7-31C3C54FCB14}">
      <dsp:nvSpPr>
        <dsp:cNvPr id="0" name=""/>
        <dsp:cNvSpPr/>
      </dsp:nvSpPr>
      <dsp:spPr>
        <a:xfrm>
          <a:off x="2682665" y="1015288"/>
          <a:ext cx="1966325" cy="170110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06 Hyperparameter Tuning</a:t>
          </a:r>
        </a:p>
      </dsp:txBody>
      <dsp:txXfrm>
        <a:off x="3008527" y="1297197"/>
        <a:ext cx="1314601" cy="1137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CB1C1-1AB8-4384-B31F-6C0FA401DC23}">
      <dsp:nvSpPr>
        <dsp:cNvPr id="0" name=""/>
        <dsp:cNvSpPr/>
      </dsp:nvSpPr>
      <dsp:spPr>
        <a:xfrm>
          <a:off x="928" y="1091978"/>
          <a:ext cx="1522722" cy="12559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Identify  , the problem to be solved and create a clear objective</a:t>
          </a:r>
        </a:p>
      </dsp:txBody>
      <dsp:txXfrm>
        <a:off x="29830" y="1120880"/>
        <a:ext cx="1464918" cy="928996"/>
      </dsp:txXfrm>
    </dsp:sp>
    <dsp:sp modelId="{FE6355FC-3D40-40D4-982F-DAA50104FE74}">
      <dsp:nvSpPr>
        <dsp:cNvPr id="0" name=""/>
        <dsp:cNvSpPr/>
      </dsp:nvSpPr>
      <dsp:spPr>
        <a:xfrm>
          <a:off x="871130" y="1443077"/>
          <a:ext cx="1602496" cy="1602496"/>
        </a:xfrm>
        <a:prstGeom prst="leftCircularArrow">
          <a:avLst>
            <a:gd name="adj1" fmla="val 2679"/>
            <a:gd name="adj2" fmla="val 325976"/>
            <a:gd name="adj3" fmla="val 2101486"/>
            <a:gd name="adj4" fmla="val 9024489"/>
            <a:gd name="adj5" fmla="val 312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88593-15C8-4803-8868-74B1CE7BB254}">
      <dsp:nvSpPr>
        <dsp:cNvPr id="0" name=""/>
        <dsp:cNvSpPr/>
      </dsp:nvSpPr>
      <dsp:spPr>
        <a:xfrm>
          <a:off x="339311" y="2078778"/>
          <a:ext cx="1353531" cy="538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Define  Objective</a:t>
          </a:r>
        </a:p>
      </dsp:txBody>
      <dsp:txXfrm>
        <a:off x="355076" y="2094543"/>
        <a:ext cx="1322001" cy="506724"/>
      </dsp:txXfrm>
    </dsp:sp>
    <dsp:sp modelId="{D2032283-7361-429C-AF8F-5CCF185962BC}">
      <dsp:nvSpPr>
        <dsp:cNvPr id="0" name=""/>
        <dsp:cNvSpPr/>
      </dsp:nvSpPr>
      <dsp:spPr>
        <a:xfrm>
          <a:off x="1897243" y="1091978"/>
          <a:ext cx="1522722" cy="12559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Collect data from any sources like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Hospitals , police , fire dept.</a:t>
          </a:r>
        </a:p>
      </dsp:txBody>
      <dsp:txXfrm>
        <a:off x="1926145" y="1390008"/>
        <a:ext cx="1464918" cy="928996"/>
      </dsp:txXfrm>
    </dsp:sp>
    <dsp:sp modelId="{143B0E8D-0395-43CB-81AA-164F4B50950E}">
      <dsp:nvSpPr>
        <dsp:cNvPr id="0" name=""/>
        <dsp:cNvSpPr/>
      </dsp:nvSpPr>
      <dsp:spPr>
        <a:xfrm>
          <a:off x="2754616" y="344526"/>
          <a:ext cx="1799203" cy="1799203"/>
        </a:xfrm>
        <a:prstGeom prst="circularArrow">
          <a:avLst>
            <a:gd name="adj1" fmla="val 2386"/>
            <a:gd name="adj2" fmla="val 288371"/>
            <a:gd name="adj3" fmla="val 19536119"/>
            <a:gd name="adj4" fmla="val 12575511"/>
            <a:gd name="adj5" fmla="val 27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A02BE-149C-424D-A29C-E3CAEFDD7F9C}">
      <dsp:nvSpPr>
        <dsp:cNvPr id="0" name=""/>
        <dsp:cNvSpPr/>
      </dsp:nvSpPr>
      <dsp:spPr>
        <a:xfrm>
          <a:off x="2235625" y="822851"/>
          <a:ext cx="1353531" cy="538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Collect Data</a:t>
          </a:r>
        </a:p>
      </dsp:txBody>
      <dsp:txXfrm>
        <a:off x="2251390" y="838616"/>
        <a:ext cx="1322001" cy="506724"/>
      </dsp:txXfrm>
    </dsp:sp>
    <dsp:sp modelId="{9A3ED3A9-4344-42BE-9337-E171E9E5A989}">
      <dsp:nvSpPr>
        <dsp:cNvPr id="0" name=""/>
        <dsp:cNvSpPr/>
      </dsp:nvSpPr>
      <dsp:spPr>
        <a:xfrm>
          <a:off x="3795415" y="1091978"/>
          <a:ext cx="1522722" cy="12559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Preparing data is a crucial step and involves building  workflows to clean , match and blend the data</a:t>
          </a:r>
        </a:p>
      </dsp:txBody>
      <dsp:txXfrm>
        <a:off x="3824317" y="1120880"/>
        <a:ext cx="1464918" cy="928996"/>
      </dsp:txXfrm>
    </dsp:sp>
    <dsp:sp modelId="{0C6857E9-1F47-4188-9164-2EB15DCB1AAE}">
      <dsp:nvSpPr>
        <dsp:cNvPr id="0" name=""/>
        <dsp:cNvSpPr/>
      </dsp:nvSpPr>
      <dsp:spPr>
        <a:xfrm>
          <a:off x="4131940" y="2078778"/>
          <a:ext cx="1353531" cy="538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Prepare Data</a:t>
          </a:r>
        </a:p>
      </dsp:txBody>
      <dsp:txXfrm>
        <a:off x="4147705" y="2094543"/>
        <a:ext cx="1322001" cy="5067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CBAD1-A1FD-4FEE-8BE0-782A41730D84}">
      <dsp:nvSpPr>
        <dsp:cNvPr id="0" name=""/>
        <dsp:cNvSpPr/>
      </dsp:nvSpPr>
      <dsp:spPr>
        <a:xfrm>
          <a:off x="2807" y="1043127"/>
          <a:ext cx="1346513" cy="1110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800" kern="1200" dirty="0"/>
            <a:t>Depend on the problem to be solved and the type of data an appropriate algorithm will be chosen</a:t>
          </a:r>
        </a:p>
      </dsp:txBody>
      <dsp:txXfrm>
        <a:off x="28365" y="1068685"/>
        <a:ext cx="1295397" cy="821492"/>
      </dsp:txXfrm>
    </dsp:sp>
    <dsp:sp modelId="{B3AAD20A-7FB7-44F3-ABBF-3DD7F69719CA}">
      <dsp:nvSpPr>
        <dsp:cNvPr id="0" name=""/>
        <dsp:cNvSpPr/>
      </dsp:nvSpPr>
      <dsp:spPr>
        <a:xfrm>
          <a:off x="801338" y="1372417"/>
          <a:ext cx="1402158" cy="1402158"/>
        </a:xfrm>
        <a:prstGeom prst="leftCircularArrow">
          <a:avLst>
            <a:gd name="adj1" fmla="val 2568"/>
            <a:gd name="adj2" fmla="val 311718"/>
            <a:gd name="adj3" fmla="val 2087229"/>
            <a:gd name="adj4" fmla="val 9024489"/>
            <a:gd name="adj5" fmla="val 299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CCE77-BEF1-4201-8E0E-3DF3CE8670C2}">
      <dsp:nvSpPr>
        <dsp:cNvPr id="0" name=""/>
        <dsp:cNvSpPr/>
      </dsp:nvSpPr>
      <dsp:spPr>
        <a:xfrm>
          <a:off x="302032" y="1915735"/>
          <a:ext cx="1196901" cy="475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Select Algorithm</a:t>
          </a:r>
        </a:p>
      </dsp:txBody>
      <dsp:txXfrm>
        <a:off x="315973" y="1929676"/>
        <a:ext cx="1169019" cy="448086"/>
      </dsp:txXfrm>
    </dsp:sp>
    <dsp:sp modelId="{AACE4DA6-A226-4849-A472-63DADFA73357}">
      <dsp:nvSpPr>
        <dsp:cNvPr id="0" name=""/>
        <dsp:cNvSpPr/>
      </dsp:nvSpPr>
      <dsp:spPr>
        <a:xfrm>
          <a:off x="1670398" y="1043127"/>
          <a:ext cx="1346513" cy="1110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800" kern="1200" dirty="0"/>
            <a:t>Data is fed as input and the algorithm configured with the required parameters . A percent of the data can be utilized to train  the model</a:t>
          </a:r>
        </a:p>
      </dsp:txBody>
      <dsp:txXfrm>
        <a:off x="1695956" y="1306669"/>
        <a:ext cx="1295397" cy="821492"/>
      </dsp:txXfrm>
    </dsp:sp>
    <dsp:sp modelId="{4FCBC0AC-1ED4-4093-942A-984BAD23EF6E}">
      <dsp:nvSpPr>
        <dsp:cNvPr id="0" name=""/>
        <dsp:cNvSpPr/>
      </dsp:nvSpPr>
      <dsp:spPr>
        <a:xfrm>
          <a:off x="2431488" y="387461"/>
          <a:ext cx="1574213" cy="1574213"/>
        </a:xfrm>
        <a:prstGeom prst="circularArrow">
          <a:avLst>
            <a:gd name="adj1" fmla="val 2287"/>
            <a:gd name="adj2" fmla="val 275852"/>
            <a:gd name="adj3" fmla="val 19548638"/>
            <a:gd name="adj4" fmla="val 12575511"/>
            <a:gd name="adj5" fmla="val 26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F519D-2535-4AE3-8586-217253EBC455}">
      <dsp:nvSpPr>
        <dsp:cNvPr id="0" name=""/>
        <dsp:cNvSpPr/>
      </dsp:nvSpPr>
      <dsp:spPr>
        <a:xfrm>
          <a:off x="1969624" y="805143"/>
          <a:ext cx="1196901" cy="475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Train Models</a:t>
          </a:r>
        </a:p>
      </dsp:txBody>
      <dsp:txXfrm>
        <a:off x="1983565" y="819084"/>
        <a:ext cx="1169019" cy="448086"/>
      </dsp:txXfrm>
    </dsp:sp>
    <dsp:sp modelId="{DEB12F63-D6AE-4629-B810-6D316E5CA0CF}">
      <dsp:nvSpPr>
        <dsp:cNvPr id="0" name=""/>
        <dsp:cNvSpPr/>
      </dsp:nvSpPr>
      <dsp:spPr>
        <a:xfrm>
          <a:off x="3337990" y="1043127"/>
          <a:ext cx="1346513" cy="1110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800" kern="1200" dirty="0"/>
            <a:t>The remaining data is utilized to test the model for accuracy.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800" kern="1200" dirty="0"/>
            <a:t>Depending on the result , improvements can be performed in the Train Model and/or Select Algorithm </a:t>
          </a:r>
        </a:p>
      </dsp:txBody>
      <dsp:txXfrm>
        <a:off x="3363548" y="1068685"/>
        <a:ext cx="1295397" cy="821492"/>
      </dsp:txXfrm>
    </dsp:sp>
    <dsp:sp modelId="{51F16053-16F8-46F6-9EF9-E580D851C9AA}">
      <dsp:nvSpPr>
        <dsp:cNvPr id="0" name=""/>
        <dsp:cNvSpPr/>
      </dsp:nvSpPr>
      <dsp:spPr>
        <a:xfrm>
          <a:off x="3637215" y="1915735"/>
          <a:ext cx="1196901" cy="475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Test model</a:t>
          </a:r>
        </a:p>
      </dsp:txBody>
      <dsp:txXfrm>
        <a:off x="3651156" y="1929676"/>
        <a:ext cx="1169019" cy="4480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8DEA6-7F2F-4E45-8A59-240E2659B49E}">
      <dsp:nvSpPr>
        <dsp:cNvPr id="0" name=""/>
        <dsp:cNvSpPr/>
      </dsp:nvSpPr>
      <dsp:spPr>
        <a:xfrm>
          <a:off x="0" y="847230"/>
          <a:ext cx="1175243" cy="9693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/>
            <a:t>Publish the prepared experiment as a web service , so applications can use the model </a:t>
          </a:r>
        </a:p>
      </dsp:txBody>
      <dsp:txXfrm>
        <a:off x="22307" y="869537"/>
        <a:ext cx="1130629" cy="717002"/>
      </dsp:txXfrm>
    </dsp:sp>
    <dsp:sp modelId="{278D5E56-495C-4251-8FEF-2521EE094C93}">
      <dsp:nvSpPr>
        <dsp:cNvPr id="0" name=""/>
        <dsp:cNvSpPr/>
      </dsp:nvSpPr>
      <dsp:spPr>
        <a:xfrm>
          <a:off x="261165" y="1882382"/>
          <a:ext cx="1044660" cy="3950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Integrate Model</a:t>
          </a:r>
        </a:p>
      </dsp:txBody>
      <dsp:txXfrm>
        <a:off x="272735" y="1893952"/>
        <a:ext cx="1021520" cy="3718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FBB63-FBF2-4253-B1D6-432506F6544E}">
      <dsp:nvSpPr>
        <dsp:cNvPr id="0" name=""/>
        <dsp:cNvSpPr/>
      </dsp:nvSpPr>
      <dsp:spPr>
        <a:xfrm>
          <a:off x="6096000" y="586797"/>
          <a:ext cx="3293275" cy="159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425"/>
              </a:lnTo>
              <a:lnTo>
                <a:pt x="3293275" y="61425"/>
              </a:lnTo>
              <a:lnTo>
                <a:pt x="3293275" y="15928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044F95-B8BE-41AE-838D-3F652F54487C}">
      <dsp:nvSpPr>
        <dsp:cNvPr id="0" name=""/>
        <dsp:cNvSpPr/>
      </dsp:nvSpPr>
      <dsp:spPr>
        <a:xfrm>
          <a:off x="6050280" y="586797"/>
          <a:ext cx="91440" cy="1960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601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C7FF7-28C2-4D69-8B80-1C49D07F9981}">
      <dsp:nvSpPr>
        <dsp:cNvPr id="0" name=""/>
        <dsp:cNvSpPr/>
      </dsp:nvSpPr>
      <dsp:spPr>
        <a:xfrm>
          <a:off x="2989644" y="586797"/>
          <a:ext cx="3106355" cy="159294"/>
        </a:xfrm>
        <a:custGeom>
          <a:avLst/>
          <a:gdLst/>
          <a:ahLst/>
          <a:cxnLst/>
          <a:rect l="0" t="0" r="0" b="0"/>
          <a:pathLst>
            <a:path>
              <a:moveTo>
                <a:pt x="3106355" y="0"/>
              </a:moveTo>
              <a:lnTo>
                <a:pt x="3106355" y="61430"/>
              </a:lnTo>
              <a:lnTo>
                <a:pt x="0" y="61430"/>
              </a:lnTo>
              <a:lnTo>
                <a:pt x="0" y="1592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028B8E-3C5C-42D2-94C4-0C3DAC0E2E28}">
      <dsp:nvSpPr>
        <dsp:cNvPr id="0" name=""/>
        <dsp:cNvSpPr/>
      </dsp:nvSpPr>
      <dsp:spPr>
        <a:xfrm>
          <a:off x="5322959" y="290"/>
          <a:ext cx="1546080" cy="586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MACHINE LEARNING </a:t>
          </a:r>
        </a:p>
      </dsp:txBody>
      <dsp:txXfrm>
        <a:off x="5322959" y="290"/>
        <a:ext cx="1546080" cy="586507"/>
      </dsp:txXfrm>
    </dsp:sp>
    <dsp:sp modelId="{60A4AB01-BB59-42A2-82F9-4160615444E3}">
      <dsp:nvSpPr>
        <dsp:cNvPr id="0" name=""/>
        <dsp:cNvSpPr/>
      </dsp:nvSpPr>
      <dsp:spPr>
        <a:xfrm>
          <a:off x="2523626" y="746091"/>
          <a:ext cx="932036" cy="4660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SUPERVISED</a:t>
          </a:r>
          <a:r>
            <a:rPr lang="en-IN" sz="800" kern="1200" dirty="0"/>
            <a:t> </a:t>
          </a:r>
        </a:p>
      </dsp:txBody>
      <dsp:txXfrm>
        <a:off x="2523626" y="746091"/>
        <a:ext cx="932036" cy="466018"/>
      </dsp:txXfrm>
    </dsp:sp>
    <dsp:sp modelId="{49CD6523-E333-415F-8CBA-D10A185729AD}">
      <dsp:nvSpPr>
        <dsp:cNvPr id="0" name=""/>
        <dsp:cNvSpPr/>
      </dsp:nvSpPr>
      <dsp:spPr>
        <a:xfrm>
          <a:off x="5629981" y="782813"/>
          <a:ext cx="932036" cy="4660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UNSUPERVISED</a:t>
          </a:r>
          <a:r>
            <a:rPr lang="en-IN" sz="800" kern="1200" dirty="0"/>
            <a:t> </a:t>
          </a:r>
        </a:p>
      </dsp:txBody>
      <dsp:txXfrm>
        <a:off x="5629981" y="782813"/>
        <a:ext cx="932036" cy="466018"/>
      </dsp:txXfrm>
    </dsp:sp>
    <dsp:sp modelId="{A4B43CB3-2871-4940-8AB4-CE7CE62D46CC}">
      <dsp:nvSpPr>
        <dsp:cNvPr id="0" name=""/>
        <dsp:cNvSpPr/>
      </dsp:nvSpPr>
      <dsp:spPr>
        <a:xfrm>
          <a:off x="8923257" y="746086"/>
          <a:ext cx="932036" cy="4660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REINFORCEMENT</a:t>
          </a:r>
        </a:p>
      </dsp:txBody>
      <dsp:txXfrm>
        <a:off x="8923257" y="746086"/>
        <a:ext cx="932036" cy="4660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301F6-C2D2-455D-BB2A-ADEAA678FCF5}">
      <dsp:nvSpPr>
        <dsp:cNvPr id="0" name=""/>
        <dsp:cNvSpPr/>
      </dsp:nvSpPr>
      <dsp:spPr>
        <a:xfrm>
          <a:off x="-2644797" y="-408026"/>
          <a:ext cx="3156905" cy="3156905"/>
        </a:xfrm>
        <a:prstGeom prst="blockArc">
          <a:avLst>
            <a:gd name="adj1" fmla="val 18900000"/>
            <a:gd name="adj2" fmla="val 2700000"/>
            <a:gd name="adj3" fmla="val 68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46170-D9A1-4FD8-890F-5C142F0B3F2F}">
      <dsp:nvSpPr>
        <dsp:cNvPr id="0" name=""/>
        <dsp:cNvSpPr/>
      </dsp:nvSpPr>
      <dsp:spPr>
        <a:xfrm>
          <a:off x="357172" y="190498"/>
          <a:ext cx="9404003" cy="468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61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Automation &amp; Efficiency: Automates tasks, boosting efficiency</a:t>
          </a:r>
          <a:r>
            <a:rPr lang="en-US" sz="2200" b="0" i="0" kern="1200" dirty="0"/>
            <a:t>.</a:t>
          </a:r>
          <a:endParaRPr lang="en-IN" sz="2200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72" y="190498"/>
        <a:ext cx="9404003" cy="468170"/>
      </dsp:txXfrm>
    </dsp:sp>
    <dsp:sp modelId="{7AEA0DBA-E765-4795-B601-1EE0F9789534}">
      <dsp:nvSpPr>
        <dsp:cNvPr id="0" name=""/>
        <dsp:cNvSpPr/>
      </dsp:nvSpPr>
      <dsp:spPr>
        <a:xfrm>
          <a:off x="36636" y="175563"/>
          <a:ext cx="585213" cy="585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43276-CEBA-486F-BD8F-43A253725405}">
      <dsp:nvSpPr>
        <dsp:cNvPr id="0" name=""/>
        <dsp:cNvSpPr/>
      </dsp:nvSpPr>
      <dsp:spPr>
        <a:xfrm>
          <a:off x="499422" y="925071"/>
          <a:ext cx="9233824" cy="468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61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Data-Driven Insights: Uncovers patterns for informed decisions</a:t>
          </a:r>
          <a:r>
            <a:rPr lang="en-US" sz="2200" b="0" i="0" kern="1200" dirty="0"/>
            <a:t>.</a:t>
          </a:r>
          <a:endParaRPr lang="en-IN" sz="2200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9422" y="925071"/>
        <a:ext cx="9233824" cy="468170"/>
      </dsp:txXfrm>
    </dsp:sp>
    <dsp:sp modelId="{F238FF23-B84E-4781-87EE-1805D2AFBA09}">
      <dsp:nvSpPr>
        <dsp:cNvPr id="0" name=""/>
        <dsp:cNvSpPr/>
      </dsp:nvSpPr>
      <dsp:spPr>
        <a:xfrm>
          <a:off x="206816" y="877819"/>
          <a:ext cx="585213" cy="585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D449E-AE3B-4C9A-A18B-B0D3F8BE894B}">
      <dsp:nvSpPr>
        <dsp:cNvPr id="0" name=""/>
        <dsp:cNvSpPr/>
      </dsp:nvSpPr>
      <dsp:spPr>
        <a:xfrm>
          <a:off x="329242" y="1627327"/>
          <a:ext cx="9404003" cy="468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61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Predictive Power: Accurately predicts trends and optimizes processes</a:t>
          </a:r>
          <a:r>
            <a:rPr lang="en-US" sz="2200" b="0" i="0" kern="1200" dirty="0"/>
            <a:t>.</a:t>
          </a:r>
          <a:endParaRPr lang="en-IN" sz="2200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29242" y="1627327"/>
        <a:ext cx="9404003" cy="468170"/>
      </dsp:txXfrm>
    </dsp:sp>
    <dsp:sp modelId="{6FF7AFB9-A073-4B28-8EF1-AFAAB42EFA3F}">
      <dsp:nvSpPr>
        <dsp:cNvPr id="0" name=""/>
        <dsp:cNvSpPr/>
      </dsp:nvSpPr>
      <dsp:spPr>
        <a:xfrm>
          <a:off x="36636" y="1580075"/>
          <a:ext cx="585213" cy="585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301F6-C2D2-455D-BB2A-ADEAA678FCF5}">
      <dsp:nvSpPr>
        <dsp:cNvPr id="0" name=""/>
        <dsp:cNvSpPr/>
      </dsp:nvSpPr>
      <dsp:spPr>
        <a:xfrm>
          <a:off x="-2620157" y="-294851"/>
          <a:ext cx="3107625" cy="3156905"/>
        </a:xfrm>
        <a:prstGeom prst="blockArc">
          <a:avLst>
            <a:gd name="adj1" fmla="val 18900000"/>
            <a:gd name="adj2" fmla="val 2700000"/>
            <a:gd name="adj3" fmla="val 68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46170-D9A1-4FD8-890F-5C142F0B3F2F}">
      <dsp:nvSpPr>
        <dsp:cNvPr id="0" name=""/>
        <dsp:cNvSpPr/>
      </dsp:nvSpPr>
      <dsp:spPr>
        <a:xfrm>
          <a:off x="429912" y="203766"/>
          <a:ext cx="9257207" cy="468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61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0" i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Personalization</a:t>
          </a:r>
          <a:r>
            <a:rPr lang="fr-FR" sz="21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&amp; </a:t>
          </a:r>
          <a:r>
            <a:rPr lang="en-IN" sz="21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Recommendation</a:t>
          </a:r>
          <a:r>
            <a:rPr lang="fr-FR" sz="21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fr-FR" sz="2100" b="0" i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Enhances</a:t>
          </a:r>
          <a:r>
            <a:rPr lang="fr-FR" sz="21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user </a:t>
          </a:r>
          <a:r>
            <a:rPr lang="fr-FR" sz="2100" b="0" i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experiences</a:t>
          </a:r>
          <a:endParaRPr lang="en-IN" sz="2100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9912" y="203766"/>
        <a:ext cx="9257207" cy="468170"/>
      </dsp:txXfrm>
    </dsp:sp>
    <dsp:sp modelId="{7AEA0DBA-E765-4795-B601-1EE0F9789534}">
      <dsp:nvSpPr>
        <dsp:cNvPr id="0" name=""/>
        <dsp:cNvSpPr/>
      </dsp:nvSpPr>
      <dsp:spPr>
        <a:xfrm>
          <a:off x="41203" y="175563"/>
          <a:ext cx="576077" cy="585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43276-CEBA-486F-BD8F-43A253725405}">
      <dsp:nvSpPr>
        <dsp:cNvPr id="0" name=""/>
        <dsp:cNvSpPr/>
      </dsp:nvSpPr>
      <dsp:spPr>
        <a:xfrm>
          <a:off x="571492" y="936340"/>
          <a:ext cx="9089684" cy="468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61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Continuous Learning: Improves performance over time</a:t>
          </a:r>
          <a:r>
            <a:rPr lang="en-US" sz="2100" b="0" i="0" kern="1200" dirty="0"/>
            <a:t>.</a:t>
          </a:r>
          <a:endParaRPr lang="en-IN" sz="2100" kern="1200" dirty="0"/>
        </a:p>
      </dsp:txBody>
      <dsp:txXfrm>
        <a:off x="571492" y="936340"/>
        <a:ext cx="9089684" cy="468170"/>
      </dsp:txXfrm>
    </dsp:sp>
    <dsp:sp modelId="{F238FF23-B84E-4781-87EE-1805D2AFBA09}">
      <dsp:nvSpPr>
        <dsp:cNvPr id="0" name=""/>
        <dsp:cNvSpPr/>
      </dsp:nvSpPr>
      <dsp:spPr>
        <a:xfrm>
          <a:off x="206816" y="877819"/>
          <a:ext cx="585213" cy="585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D449E-AE3B-4C9A-A18B-B0D3F8BE894B}">
      <dsp:nvSpPr>
        <dsp:cNvPr id="0" name=""/>
        <dsp:cNvSpPr/>
      </dsp:nvSpPr>
      <dsp:spPr>
        <a:xfrm>
          <a:off x="329242" y="1638596"/>
          <a:ext cx="9404003" cy="468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61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Improved Decision Making: Provides valuable insights for better choices</a:t>
          </a:r>
          <a:r>
            <a:rPr lang="en-US" sz="2100" b="0" i="0" kern="1200" dirty="0"/>
            <a:t>.</a:t>
          </a:r>
          <a:endParaRPr lang="en-IN" sz="2100" kern="1200" dirty="0"/>
        </a:p>
      </dsp:txBody>
      <dsp:txXfrm>
        <a:off x="329242" y="1638596"/>
        <a:ext cx="9404003" cy="468170"/>
      </dsp:txXfrm>
    </dsp:sp>
    <dsp:sp modelId="{6FF7AFB9-A073-4B28-8EF1-AFAAB42EFA3F}">
      <dsp:nvSpPr>
        <dsp:cNvPr id="0" name=""/>
        <dsp:cNvSpPr/>
      </dsp:nvSpPr>
      <dsp:spPr>
        <a:xfrm>
          <a:off x="1" y="1580075"/>
          <a:ext cx="585213" cy="585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E6DB1-9BE6-487C-BE46-EB4FD974B6CE}">
      <dsp:nvSpPr>
        <dsp:cNvPr id="0" name=""/>
        <dsp:cNvSpPr/>
      </dsp:nvSpPr>
      <dsp:spPr>
        <a:xfrm>
          <a:off x="-5045919" y="-773060"/>
          <a:ext cx="6009265" cy="6009265"/>
        </a:xfrm>
        <a:prstGeom prst="blockArc">
          <a:avLst>
            <a:gd name="adj1" fmla="val 18900000"/>
            <a:gd name="adj2" fmla="val 2700000"/>
            <a:gd name="adj3" fmla="val 3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BA4D3-5BEE-409D-8C49-740B73E6DD19}">
      <dsp:nvSpPr>
        <dsp:cNvPr id="0" name=""/>
        <dsp:cNvSpPr/>
      </dsp:nvSpPr>
      <dsp:spPr>
        <a:xfrm>
          <a:off x="504436" y="248449"/>
          <a:ext cx="9858233" cy="6866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99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Technological Advancements: Drives innovation in multiple fields</a:t>
          </a:r>
          <a:endParaRPr lang="en-IN" sz="2100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4436" y="248449"/>
        <a:ext cx="9858233" cy="686610"/>
      </dsp:txXfrm>
    </dsp:sp>
    <dsp:sp modelId="{E7755BAC-C5D0-473B-81CB-31D8EE3A38DF}">
      <dsp:nvSpPr>
        <dsp:cNvPr id="0" name=""/>
        <dsp:cNvSpPr/>
      </dsp:nvSpPr>
      <dsp:spPr>
        <a:xfrm>
          <a:off x="75304" y="257300"/>
          <a:ext cx="858262" cy="8582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6ED10-1BD3-40B1-A90D-96A95F1E224F}">
      <dsp:nvSpPr>
        <dsp:cNvPr id="0" name=""/>
        <dsp:cNvSpPr/>
      </dsp:nvSpPr>
      <dsp:spPr>
        <a:xfrm>
          <a:off x="898085" y="1373220"/>
          <a:ext cx="9464584" cy="6866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99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Healthcare &amp; Medicine: Assists in diagnosis and personalized treatments</a:t>
          </a:r>
          <a:r>
            <a:rPr lang="en-US" sz="2100" b="0" i="0" kern="1200" dirty="0"/>
            <a:t>.</a:t>
          </a:r>
          <a:endParaRPr lang="en-IN" sz="2100" kern="1200" dirty="0"/>
        </a:p>
      </dsp:txBody>
      <dsp:txXfrm>
        <a:off x="898085" y="1373220"/>
        <a:ext cx="9464584" cy="686610"/>
      </dsp:txXfrm>
    </dsp:sp>
    <dsp:sp modelId="{307F33F7-E1A5-458B-B99F-AC14430B0B3D}">
      <dsp:nvSpPr>
        <dsp:cNvPr id="0" name=""/>
        <dsp:cNvSpPr/>
      </dsp:nvSpPr>
      <dsp:spPr>
        <a:xfrm>
          <a:off x="468954" y="1287393"/>
          <a:ext cx="858262" cy="8582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0BFCA-634D-4873-A216-3C4877CDA5A6}">
      <dsp:nvSpPr>
        <dsp:cNvPr id="0" name=""/>
        <dsp:cNvSpPr/>
      </dsp:nvSpPr>
      <dsp:spPr>
        <a:xfrm>
          <a:off x="898085" y="2403313"/>
          <a:ext cx="9464584" cy="6866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99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Fraud Detection &amp; Security: Identifies anomalies and enhances protection.</a:t>
          </a:r>
          <a:endParaRPr lang="en-IN" sz="21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8085" y="2403313"/>
        <a:ext cx="9464584" cy="686610"/>
      </dsp:txXfrm>
    </dsp:sp>
    <dsp:sp modelId="{697CBB61-1AA0-485A-9757-31E5DA7DD22E}">
      <dsp:nvSpPr>
        <dsp:cNvPr id="0" name=""/>
        <dsp:cNvSpPr/>
      </dsp:nvSpPr>
      <dsp:spPr>
        <a:xfrm>
          <a:off x="468954" y="2317487"/>
          <a:ext cx="858262" cy="8582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42E8E-FF34-420D-9A66-D8ED01B13560}">
      <dsp:nvSpPr>
        <dsp:cNvPr id="0" name=""/>
        <dsp:cNvSpPr/>
      </dsp:nvSpPr>
      <dsp:spPr>
        <a:xfrm>
          <a:off x="504436" y="3433407"/>
          <a:ext cx="9858233" cy="6866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99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Enhanced User Experience: Powers virtual assistants and chatbots</a:t>
          </a:r>
          <a:endParaRPr lang="en-US" sz="2100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4436" y="3433407"/>
        <a:ext cx="9858233" cy="686610"/>
      </dsp:txXfrm>
    </dsp:sp>
    <dsp:sp modelId="{F622ED38-CC51-4DBA-9FC4-DA073D6F0FF1}">
      <dsp:nvSpPr>
        <dsp:cNvPr id="0" name=""/>
        <dsp:cNvSpPr/>
      </dsp:nvSpPr>
      <dsp:spPr>
        <a:xfrm>
          <a:off x="75304" y="3347581"/>
          <a:ext cx="858262" cy="8582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CFF7D-7505-456C-9E5B-FF75C50C2FA1}">
      <dsp:nvSpPr>
        <dsp:cNvPr id="0" name=""/>
        <dsp:cNvSpPr/>
      </dsp:nvSpPr>
      <dsp:spPr>
        <a:xfrm>
          <a:off x="0" y="4294003"/>
          <a:ext cx="1129937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74F27-3996-4AC1-AB60-4E9A2E04E500}">
      <dsp:nvSpPr>
        <dsp:cNvPr id="0" name=""/>
        <dsp:cNvSpPr/>
      </dsp:nvSpPr>
      <dsp:spPr>
        <a:xfrm>
          <a:off x="0" y="3302119"/>
          <a:ext cx="1129937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32A2E-76C2-4495-B81C-E89B14AE59FF}">
      <dsp:nvSpPr>
        <dsp:cNvPr id="0" name=""/>
        <dsp:cNvSpPr/>
      </dsp:nvSpPr>
      <dsp:spPr>
        <a:xfrm>
          <a:off x="0" y="2310235"/>
          <a:ext cx="1129937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D159D-030D-4AD1-AACB-B84057AF0765}">
      <dsp:nvSpPr>
        <dsp:cNvPr id="0" name=""/>
        <dsp:cNvSpPr/>
      </dsp:nvSpPr>
      <dsp:spPr>
        <a:xfrm>
          <a:off x="0" y="1318351"/>
          <a:ext cx="1129937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BB07A-D203-4681-ADAC-57F61FB14708}">
      <dsp:nvSpPr>
        <dsp:cNvPr id="0" name=""/>
        <dsp:cNvSpPr/>
      </dsp:nvSpPr>
      <dsp:spPr>
        <a:xfrm>
          <a:off x="0" y="326467"/>
          <a:ext cx="1129937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4C12C7-6385-4E7C-8B87-A67EE6DDE9E7}">
      <dsp:nvSpPr>
        <dsp:cNvPr id="0" name=""/>
        <dsp:cNvSpPr/>
      </dsp:nvSpPr>
      <dsp:spPr>
        <a:xfrm>
          <a:off x="2937836" y="1291"/>
          <a:ext cx="8361533" cy="32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by Geoffrey Hinton, David </a:t>
          </a:r>
          <a:r>
            <a:rPr lang="en-US" sz="1400" b="0" i="0" kern="1200" dirty="0" err="1"/>
            <a:t>Rumelhart</a:t>
          </a:r>
          <a:r>
            <a:rPr lang="en-US" sz="1400" b="0" i="0" kern="1200" dirty="0"/>
            <a:t>, and Ronald Williams</a:t>
          </a:r>
          <a:endParaRPr lang="en-IN" sz="1400" kern="1200" dirty="0"/>
        </a:p>
      </dsp:txBody>
      <dsp:txXfrm>
        <a:off x="2937836" y="1291"/>
        <a:ext cx="8361533" cy="325175"/>
      </dsp:txXfrm>
    </dsp:sp>
    <dsp:sp modelId="{3AC1BBE7-5F8F-4F97-A0DC-A8F1EA5FF7DD}">
      <dsp:nvSpPr>
        <dsp:cNvPr id="0" name=""/>
        <dsp:cNvSpPr/>
      </dsp:nvSpPr>
      <dsp:spPr>
        <a:xfrm>
          <a:off x="0" y="0"/>
          <a:ext cx="2937836" cy="3251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 : </a:t>
          </a:r>
          <a:r>
            <a:rPr lang="en-IN" sz="12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Backpropagation (1986</a:t>
          </a:r>
          <a:r>
            <a:rPr lang="en-IN" sz="1200" b="0" i="0" kern="1200" dirty="0">
              <a:solidFill>
                <a:schemeClr val="tx1">
                  <a:lumMod val="95000"/>
                  <a:lumOff val="5000"/>
                </a:schemeClr>
              </a:solidFill>
            </a:rPr>
            <a:t>)</a:t>
          </a:r>
          <a:endParaRPr lang="en-IN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5877" y="15877"/>
        <a:ext cx="2906082" cy="309298"/>
      </dsp:txXfrm>
    </dsp:sp>
    <dsp:sp modelId="{61C8B28C-299F-4EBD-AD63-48472CFF9D3B}">
      <dsp:nvSpPr>
        <dsp:cNvPr id="0" name=""/>
        <dsp:cNvSpPr/>
      </dsp:nvSpPr>
      <dsp:spPr>
        <a:xfrm>
          <a:off x="0" y="326467"/>
          <a:ext cx="11299370" cy="650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paper introduced the backpropagation algorithm, which is a key technique for training deep neural networks</a:t>
          </a:r>
          <a:r>
            <a:rPr lang="en-US" sz="1200" b="0" i="0" kern="1200" dirty="0"/>
            <a:t>.</a:t>
          </a:r>
          <a:endParaRPr lang="en-IN" sz="1200" kern="1200" dirty="0"/>
        </a:p>
      </dsp:txBody>
      <dsp:txXfrm>
        <a:off x="0" y="326467"/>
        <a:ext cx="11299370" cy="650449"/>
      </dsp:txXfrm>
    </dsp:sp>
    <dsp:sp modelId="{1375A4E8-8DE9-440B-A62A-E9FDA1FBEBA3}">
      <dsp:nvSpPr>
        <dsp:cNvPr id="0" name=""/>
        <dsp:cNvSpPr/>
      </dsp:nvSpPr>
      <dsp:spPr>
        <a:xfrm>
          <a:off x="2937836" y="993175"/>
          <a:ext cx="8361533" cy="32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by Alex </a:t>
          </a:r>
          <a:r>
            <a:rPr lang="en-IN" sz="1400" b="0" i="0" kern="1200" dirty="0" err="1"/>
            <a:t>Krizhevsky</a:t>
          </a:r>
          <a:r>
            <a:rPr lang="en-IN" sz="1400" b="0" i="0" kern="1200" dirty="0"/>
            <a:t>, Ilya </a:t>
          </a:r>
          <a:r>
            <a:rPr lang="en-IN" sz="1400" b="0" i="0" kern="1200" dirty="0" err="1"/>
            <a:t>Sutskever</a:t>
          </a:r>
          <a:r>
            <a:rPr lang="en-IN" sz="1400" b="0" i="0" kern="1200" dirty="0"/>
            <a:t>, and Geoffrey Hinton</a:t>
          </a:r>
          <a:r>
            <a:rPr lang="en-IN" sz="900" b="0" i="0" kern="1200" dirty="0"/>
            <a:t>.</a:t>
          </a:r>
          <a:endParaRPr lang="en-IN" sz="900" kern="1200" dirty="0"/>
        </a:p>
      </dsp:txBody>
      <dsp:txXfrm>
        <a:off x="2937836" y="993175"/>
        <a:ext cx="8361533" cy="325175"/>
      </dsp:txXfrm>
    </dsp:sp>
    <dsp:sp modelId="{FB6126C3-F616-4903-9DB4-A7C0F0219361}">
      <dsp:nvSpPr>
        <dsp:cNvPr id="0" name=""/>
        <dsp:cNvSpPr/>
      </dsp:nvSpPr>
      <dsp:spPr>
        <a:xfrm>
          <a:off x="0" y="993175"/>
          <a:ext cx="2937836" cy="3251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:</a:t>
          </a:r>
          <a:r>
            <a:rPr lang="en-US" sz="10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ImageNet Classification with Deep Convolutional Neural Networks (2012)</a:t>
          </a:r>
          <a:endParaRPr lang="en-IN" sz="1000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877" y="1009052"/>
        <a:ext cx="2906082" cy="309298"/>
      </dsp:txXfrm>
    </dsp:sp>
    <dsp:sp modelId="{14BE6512-96DE-4CE2-BE7B-5E88C9884F5F}">
      <dsp:nvSpPr>
        <dsp:cNvPr id="0" name=""/>
        <dsp:cNvSpPr/>
      </dsp:nvSpPr>
      <dsp:spPr>
        <a:xfrm>
          <a:off x="0" y="1318351"/>
          <a:ext cx="11299370" cy="650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paper showed that deep convolutional neural networks could achieve state-of-the-art results on the ImageNet image classification challenge</a:t>
          </a:r>
          <a:r>
            <a:rPr lang="en-US" sz="700" b="0" i="0" kern="1200" dirty="0"/>
            <a:t>.</a:t>
          </a:r>
          <a:endParaRPr lang="en-IN" sz="700" kern="1200" dirty="0"/>
        </a:p>
      </dsp:txBody>
      <dsp:txXfrm>
        <a:off x="0" y="1318351"/>
        <a:ext cx="11299370" cy="650449"/>
      </dsp:txXfrm>
    </dsp:sp>
    <dsp:sp modelId="{9E147F0B-62F8-498E-A038-65280EB7D4A4}">
      <dsp:nvSpPr>
        <dsp:cNvPr id="0" name=""/>
        <dsp:cNvSpPr/>
      </dsp:nvSpPr>
      <dsp:spPr>
        <a:xfrm>
          <a:off x="2937836" y="1985059"/>
          <a:ext cx="8361533" cy="32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by Yoshua </a:t>
          </a:r>
          <a:r>
            <a:rPr lang="en-US" sz="1200" b="0" i="0" kern="1200" dirty="0" err="1"/>
            <a:t>Bengio</a:t>
          </a:r>
          <a:r>
            <a:rPr lang="en-US" sz="1200" b="0" i="0" kern="1200" dirty="0"/>
            <a:t>, Patrice Simard, and Geoff Hinton.</a:t>
          </a:r>
          <a:endParaRPr lang="en-IN" sz="1200" kern="1200" dirty="0"/>
        </a:p>
      </dsp:txBody>
      <dsp:txXfrm>
        <a:off x="2937836" y="1985059"/>
        <a:ext cx="8361533" cy="325175"/>
      </dsp:txXfrm>
    </dsp:sp>
    <dsp:sp modelId="{3D8FF64B-8CBF-467A-B488-6516DD7B0654}">
      <dsp:nvSpPr>
        <dsp:cNvPr id="0" name=""/>
        <dsp:cNvSpPr/>
      </dsp:nvSpPr>
      <dsp:spPr>
        <a:xfrm>
          <a:off x="0" y="1985059"/>
          <a:ext cx="2937836" cy="3251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:</a:t>
          </a:r>
          <a:r>
            <a:rPr lang="en-US" sz="11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Recurrent Neural Networks for Language Modeling (1997)</a:t>
          </a:r>
          <a:endParaRPr lang="en-IN" sz="800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877" y="2000936"/>
        <a:ext cx="2906082" cy="309298"/>
      </dsp:txXfrm>
    </dsp:sp>
    <dsp:sp modelId="{185C0A65-B15C-4DFD-960D-4ED37209956E}">
      <dsp:nvSpPr>
        <dsp:cNvPr id="0" name=""/>
        <dsp:cNvSpPr/>
      </dsp:nvSpPr>
      <dsp:spPr>
        <a:xfrm>
          <a:off x="0" y="2310235"/>
          <a:ext cx="11299370" cy="650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paper introduced recurrent neural networks for language modeling, which are now widely used in natural language processing tasks such as machine translation and text summarization</a:t>
          </a:r>
          <a:endParaRPr lang="en-IN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310235"/>
        <a:ext cx="11299370" cy="650449"/>
      </dsp:txXfrm>
    </dsp:sp>
    <dsp:sp modelId="{5C2E5621-86A3-4677-A451-A1629BFA377A}">
      <dsp:nvSpPr>
        <dsp:cNvPr id="0" name=""/>
        <dsp:cNvSpPr/>
      </dsp:nvSpPr>
      <dsp:spPr>
        <a:xfrm>
          <a:off x="2937836" y="2976943"/>
          <a:ext cx="8361533" cy="32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>
              <a:solidFill>
                <a:schemeClr val="tx1">
                  <a:lumMod val="95000"/>
                  <a:lumOff val="5000"/>
                </a:schemeClr>
              </a:solidFill>
            </a:rPr>
            <a:t>by </a:t>
          </a:r>
          <a:r>
            <a:rPr lang="en-IN" sz="1400" b="0" i="0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Mnih</a:t>
          </a:r>
          <a:r>
            <a:rPr lang="en-IN" sz="1400" b="0" i="0" kern="1200" dirty="0">
              <a:solidFill>
                <a:schemeClr val="tx1">
                  <a:lumMod val="95000"/>
                  <a:lumOff val="5000"/>
                </a:schemeClr>
              </a:solidFill>
            </a:rPr>
            <a:t> et al</a:t>
          </a:r>
          <a:r>
            <a:rPr lang="en-IN" sz="1200" b="0" i="0" kern="1200" dirty="0"/>
            <a:t>. </a:t>
          </a:r>
          <a:endParaRPr lang="en-IN" sz="1200" kern="1200" dirty="0"/>
        </a:p>
      </dsp:txBody>
      <dsp:txXfrm>
        <a:off x="2937836" y="2976943"/>
        <a:ext cx="8361533" cy="325175"/>
      </dsp:txXfrm>
    </dsp:sp>
    <dsp:sp modelId="{669D79EF-24FF-4416-A291-3F438F04E5AD}">
      <dsp:nvSpPr>
        <dsp:cNvPr id="0" name=""/>
        <dsp:cNvSpPr/>
      </dsp:nvSpPr>
      <dsp:spPr>
        <a:xfrm>
          <a:off x="8460" y="2966137"/>
          <a:ext cx="2937836" cy="3251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: </a:t>
          </a:r>
          <a:r>
            <a:rPr lang="en-IN" sz="14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Deep Reinforcement Learning (2013)</a:t>
          </a:r>
          <a:endParaRPr lang="en-IN" sz="1400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337" y="2982014"/>
        <a:ext cx="2906082" cy="309298"/>
      </dsp:txXfrm>
    </dsp:sp>
    <dsp:sp modelId="{7327E16C-964C-4A96-92E2-87B3DC407019}">
      <dsp:nvSpPr>
        <dsp:cNvPr id="0" name=""/>
        <dsp:cNvSpPr/>
      </dsp:nvSpPr>
      <dsp:spPr>
        <a:xfrm>
          <a:off x="0" y="3302119"/>
          <a:ext cx="11299370" cy="650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paper introduced the deep Q-network (DQN), which is a deep reinforcement learning algorithm that has achieved state-of-the-art results on a variety of tasks, such as playing Atari games</a:t>
          </a:r>
          <a:r>
            <a:rPr lang="en-US" sz="1000" b="0" i="0" kern="1200" dirty="0"/>
            <a:t>.</a:t>
          </a:r>
          <a:endParaRPr lang="en-IN" sz="1000" kern="1200" dirty="0"/>
        </a:p>
      </dsp:txBody>
      <dsp:txXfrm>
        <a:off x="0" y="3302119"/>
        <a:ext cx="11299370" cy="650449"/>
      </dsp:txXfrm>
    </dsp:sp>
    <dsp:sp modelId="{718ACCC0-407C-42C9-BB39-DF40A5F57881}">
      <dsp:nvSpPr>
        <dsp:cNvPr id="0" name=""/>
        <dsp:cNvSpPr/>
      </dsp:nvSpPr>
      <dsp:spPr>
        <a:xfrm>
          <a:off x="2937836" y="3968827"/>
          <a:ext cx="8361533" cy="32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tx1">
                  <a:lumMod val="95000"/>
                  <a:lumOff val="5000"/>
                </a:schemeClr>
              </a:solidFill>
            </a:rPr>
            <a:t>by Ian Goodfellow et al</a:t>
          </a:r>
          <a:endParaRPr lang="en-IN" sz="1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937836" y="3968827"/>
        <a:ext cx="8361533" cy="325175"/>
      </dsp:txXfrm>
    </dsp:sp>
    <dsp:sp modelId="{C4401A7E-4766-4BC4-9C3E-80739CBB6D71}">
      <dsp:nvSpPr>
        <dsp:cNvPr id="0" name=""/>
        <dsp:cNvSpPr/>
      </dsp:nvSpPr>
      <dsp:spPr>
        <a:xfrm>
          <a:off x="0" y="3968827"/>
          <a:ext cx="2937836" cy="3251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:</a:t>
          </a:r>
          <a:r>
            <a:rPr lang="en-IN" sz="1200" b="0" i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Generative Adversarial Networks (2014) </a:t>
          </a:r>
          <a:r>
            <a:rPr lang="en-IN" sz="120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sp:txBody>
      <dsp:txXfrm>
        <a:off x="15877" y="3984704"/>
        <a:ext cx="2906082" cy="309298"/>
      </dsp:txXfrm>
    </dsp:sp>
    <dsp:sp modelId="{21E21EE4-579D-401B-A630-E915BE5DC1A1}">
      <dsp:nvSpPr>
        <dsp:cNvPr id="0" name=""/>
        <dsp:cNvSpPr/>
      </dsp:nvSpPr>
      <dsp:spPr>
        <a:xfrm>
          <a:off x="0" y="4294003"/>
          <a:ext cx="11299370" cy="650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This paper introduced generative adversarial networks (GANs), which are a type of deep learning model that can be used to generate realistic images, text, and other data. </a:t>
          </a:r>
          <a:endParaRPr lang="en-IN" sz="1800" kern="1200" dirty="0"/>
        </a:p>
      </dsp:txBody>
      <dsp:txXfrm>
        <a:off x="0" y="4294003"/>
        <a:ext cx="11299370" cy="650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9AB7A-6FCA-426A-914D-B0DA000894A5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C5BE3-175E-4619-8FA1-0DFCE7D1B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23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C5BE3-175E-4619-8FA1-0DFCE7D1B50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44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C5BE3-175E-4619-8FA1-0DFCE7D1B50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52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04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40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4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589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83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56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53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9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93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98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400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679D49D-7632-414B-92AB-1AD82017560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0710892-1C45-4F91-94C5-B560C5AB0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00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ersity.net/a-brief-history-of-machine-learning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lideteam.net/machine-learning-ml-overview-algorithms-use-cases-and-applications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hur_Samuel_(computer_scientist)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36AB-92CE-F34F-9B93-F16BACDB5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9555" y="957943"/>
            <a:ext cx="8825658" cy="1772925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  <a:r>
              <a:rPr lang="en-IN" dirty="0">
                <a:solidFill>
                  <a:schemeClr val="accent2"/>
                </a:solidFill>
              </a:rPr>
              <a:t>Machine </a:t>
            </a:r>
            <a:r>
              <a:rPr lang="en-IN" u="sng" dirty="0">
                <a:solidFill>
                  <a:schemeClr val="accent2"/>
                </a:solidFill>
              </a:rPr>
              <a:t>Learning    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----Overview----</a:t>
            </a:r>
            <a:br>
              <a:rPr lang="en-IN" dirty="0">
                <a:solidFill>
                  <a:schemeClr val="accent5">
                    <a:lumMod val="75000"/>
                  </a:schemeClr>
                </a:solidFill>
              </a:rPr>
            </a:br>
            <a:endParaRPr lang="en-IN" u="sng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1A7CC-D0D4-1449-BCE0-57769DD55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8" y="3978049"/>
            <a:ext cx="468086" cy="387123"/>
          </a:xfrm>
        </p:spPr>
        <p:txBody>
          <a:bodyPr>
            <a:normAutofit lnSpcReduction="10000"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E1AEF-345A-CA2D-9A9B-016739FDC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515"/>
            <a:ext cx="6288058" cy="443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C56A9C-6E9F-3BB5-D66A-81306189A84F}"/>
              </a:ext>
            </a:extLst>
          </p:cNvPr>
          <p:cNvSpPr txBox="1"/>
          <p:nvPr/>
        </p:nvSpPr>
        <p:spPr>
          <a:xfrm>
            <a:off x="252919" y="359922"/>
            <a:ext cx="7509753" cy="646331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7 steps of machine learning 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BE990F2-C302-DE7E-3DDD-006BBDD4B250}"/>
              </a:ext>
            </a:extLst>
          </p:cNvPr>
          <p:cNvSpPr/>
          <p:nvPr/>
        </p:nvSpPr>
        <p:spPr>
          <a:xfrm>
            <a:off x="4306246" y="2732326"/>
            <a:ext cx="905302" cy="780037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346ED91-62D3-127F-591E-548DBEB10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043413"/>
              </p:ext>
            </p:extLst>
          </p:nvPr>
        </p:nvGraphicFramePr>
        <p:xfrm>
          <a:off x="423512" y="1006253"/>
          <a:ext cx="11126804" cy="5851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924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99DDA4-AA3F-895C-3775-3F2DF79ACA75}"/>
              </a:ext>
            </a:extLst>
          </p:cNvPr>
          <p:cNvSpPr txBox="1"/>
          <p:nvPr/>
        </p:nvSpPr>
        <p:spPr>
          <a:xfrm>
            <a:off x="108857" y="174171"/>
            <a:ext cx="9416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Why do we need Machine Learning</a:t>
            </a:r>
          </a:p>
          <a:p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5D9E1-5E9B-5D64-5110-3C45D2942930}"/>
              </a:ext>
            </a:extLst>
          </p:cNvPr>
          <p:cNvSpPr txBox="1"/>
          <p:nvPr/>
        </p:nvSpPr>
        <p:spPr>
          <a:xfrm>
            <a:off x="108857" y="2090172"/>
            <a:ext cx="5264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</a:rPr>
              <a:t>How many eyes does each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</a:rPr>
              <a:t>Colour of eye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</a:rPr>
              <a:t>Height of each animal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</a:rPr>
              <a:t>Their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</a:rPr>
              <a:t>What they eat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E8328-A6FA-33A4-C7A7-FD78547AFE67}"/>
              </a:ext>
            </a:extLst>
          </p:cNvPr>
          <p:cNvSpPr txBox="1"/>
          <p:nvPr/>
        </p:nvSpPr>
        <p:spPr>
          <a:xfrm>
            <a:off x="108857" y="608574"/>
            <a:ext cx="899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Suppose we have images of cats and dogs and now we want to classify them .To do so we need to find fallowing features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5388D-7EC9-8FEB-00D7-137AE4CAA4E9}"/>
              </a:ext>
            </a:extLst>
          </p:cNvPr>
          <p:cNvSpPr txBox="1"/>
          <p:nvPr/>
        </p:nvSpPr>
        <p:spPr>
          <a:xfrm>
            <a:off x="108857" y="4679767"/>
            <a:ext cx="91358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We can form a vector of each of these ,next we will apply the rule as</a:t>
            </a:r>
          </a:p>
          <a:p>
            <a:r>
              <a:rPr lang="en-IN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N" sz="2800" b="1" i="1" dirty="0">
                <a:solidFill>
                  <a:schemeClr val="accent1">
                    <a:lumMod val="75000"/>
                  </a:schemeClr>
                </a:solidFill>
              </a:rPr>
              <a:t>if height</a:t>
            </a:r>
            <a:r>
              <a:rPr lang="en-IN" sz="28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1 feet and weight 15lbs ,then it could be cat</a:t>
            </a:r>
            <a:endParaRPr lang="en-IN" sz="2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 descr="Tareas de Visión Artificial">
            <a:extLst>
              <a:ext uri="{FF2B5EF4-FFF2-40B4-BE49-F238E27FC236}">
                <a16:creationId xmlns:a16="http://schemas.microsoft.com/office/drawing/2014/main" id="{34F70AC2-7FDA-9185-9E68-C1EAB5BE1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457" y="1556425"/>
            <a:ext cx="6096000" cy="312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6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40EFF-A9E1-50C0-6D53-F9629AFB6FC0}"/>
              </a:ext>
            </a:extLst>
          </p:cNvPr>
          <p:cNvSpPr txBox="1"/>
          <p:nvPr/>
        </p:nvSpPr>
        <p:spPr>
          <a:xfrm>
            <a:off x="2786743" y="718457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Machine Learning Does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B9531-F3BA-D130-1DB7-C79257F7D7CB}"/>
              </a:ext>
            </a:extLst>
          </p:cNvPr>
          <p:cNvSpPr txBox="1"/>
          <p:nvPr/>
        </p:nvSpPr>
        <p:spPr>
          <a:xfrm>
            <a:off x="661947" y="2423522"/>
            <a:ext cx="99625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Is process the data with different kinds of algorithm tells us feature is more important to determine whether it is a cat or dog  .</a:t>
            </a:r>
          </a:p>
          <a:p>
            <a:r>
              <a:rPr lang="en-IN" sz="3200" dirty="0"/>
              <a:t>Instead  of applying many set of rules we can simplify it based on 2  or 3 features ,  it gives high accuracy</a:t>
            </a:r>
          </a:p>
        </p:txBody>
      </p:sp>
    </p:spTree>
    <p:extLst>
      <p:ext uri="{BB962C8B-B14F-4D97-AF65-F5344CB8AC3E}">
        <p14:creationId xmlns:p14="http://schemas.microsoft.com/office/powerpoint/2010/main" val="362509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13A4D7-71A0-1B2C-7DBC-E29ED0F0FE97}"/>
              </a:ext>
            </a:extLst>
          </p:cNvPr>
          <p:cNvSpPr txBox="1"/>
          <p:nvPr/>
        </p:nvSpPr>
        <p:spPr>
          <a:xfrm>
            <a:off x="2377440" y="393758"/>
            <a:ext cx="7026442" cy="46166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>
                <a:solidFill>
                  <a:srgbClr val="FFFF00"/>
                </a:solidFill>
                <a:highlight>
                  <a:srgbClr val="000000"/>
                </a:highlight>
              </a:rPr>
              <a:t>HOW DOES MACHINE LEARNING WORKS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B35185B-3773-E111-C76E-38BDFFC2A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5182605"/>
              </p:ext>
            </p:extLst>
          </p:nvPr>
        </p:nvGraphicFramePr>
        <p:xfrm>
          <a:off x="1" y="2057400"/>
          <a:ext cx="5486400" cy="343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6B1935E-DE8E-7F78-EB58-C80A4DEA2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576084"/>
              </p:ext>
            </p:extLst>
          </p:nvPr>
        </p:nvGraphicFramePr>
        <p:xfrm>
          <a:off x="5601903" y="2178918"/>
          <a:ext cx="4836924" cy="3196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Shape 12">
            <a:extLst>
              <a:ext uri="{FF2B5EF4-FFF2-40B4-BE49-F238E27FC236}">
                <a16:creationId xmlns:a16="http://schemas.microsoft.com/office/drawing/2014/main" id="{CDF86A61-3BE0-D76E-D4A6-18F7E1E043A2}"/>
              </a:ext>
            </a:extLst>
          </p:cNvPr>
          <p:cNvSpPr/>
          <p:nvPr/>
        </p:nvSpPr>
        <p:spPr>
          <a:xfrm>
            <a:off x="4502960" y="3580598"/>
            <a:ext cx="1966881" cy="1448621"/>
          </a:xfrm>
          <a:prstGeom prst="leftCircularArrow">
            <a:avLst>
              <a:gd name="adj1" fmla="val 2684"/>
              <a:gd name="adj2" fmla="val 326623"/>
              <a:gd name="adj3" fmla="val 2102133"/>
              <a:gd name="adj4" fmla="val 9024489"/>
              <a:gd name="adj5" fmla="val 313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BBA3508-5D93-15CE-C659-95F309473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0872894"/>
              </p:ext>
            </p:extLst>
          </p:nvPr>
        </p:nvGraphicFramePr>
        <p:xfrm>
          <a:off x="10664792" y="2365428"/>
          <a:ext cx="1305826" cy="2663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D8451693-701B-8F0B-0620-EECE8CA26B35}"/>
              </a:ext>
            </a:extLst>
          </p:cNvPr>
          <p:cNvSpPr/>
          <p:nvPr/>
        </p:nvSpPr>
        <p:spPr>
          <a:xfrm>
            <a:off x="9875520" y="2784117"/>
            <a:ext cx="1578543" cy="1520791"/>
          </a:xfrm>
          <a:prstGeom prst="circularArrow">
            <a:avLst>
              <a:gd name="adj1" fmla="val 2287"/>
              <a:gd name="adj2" fmla="val 275852"/>
              <a:gd name="adj3" fmla="val 19548638"/>
              <a:gd name="adj4" fmla="val 12575511"/>
              <a:gd name="adj5" fmla="val 266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D6017-B313-CCDC-F1E6-D83A6B431740}"/>
              </a:ext>
            </a:extLst>
          </p:cNvPr>
          <p:cNvSpPr txBox="1"/>
          <p:nvPr/>
        </p:nvSpPr>
        <p:spPr>
          <a:xfrm>
            <a:off x="9296400" y="5497285"/>
            <a:ext cx="75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316993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B8E99C-C591-A9C3-5C4A-F240668270FB}"/>
              </a:ext>
            </a:extLst>
          </p:cNvPr>
          <p:cNvSpPr txBox="1"/>
          <p:nvPr/>
        </p:nvSpPr>
        <p:spPr>
          <a:xfrm>
            <a:off x="2281187" y="77002"/>
            <a:ext cx="6833938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MACHINE LEARNING ALGORITHMS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F26950-4FE0-0076-3CC7-9C02BDBCD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12154"/>
              </p:ext>
            </p:extLst>
          </p:nvPr>
        </p:nvGraphicFramePr>
        <p:xfrm>
          <a:off x="0" y="719666"/>
          <a:ext cx="12192000" cy="1248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DE406B-2143-FCE3-53CC-7C3B07A2BE4D}"/>
              </a:ext>
            </a:extLst>
          </p:cNvPr>
          <p:cNvCxnSpPr>
            <a:cxnSpLocks/>
          </p:cNvCxnSpPr>
          <p:nvPr/>
        </p:nvCxnSpPr>
        <p:spPr>
          <a:xfrm>
            <a:off x="2959100" y="1968499"/>
            <a:ext cx="31752" cy="308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AE404A-C54A-A4A6-6126-2FBD3B68BD05}"/>
              </a:ext>
            </a:extLst>
          </p:cNvPr>
          <p:cNvCxnSpPr>
            <a:cxnSpLocks/>
          </p:cNvCxnSpPr>
          <p:nvPr/>
        </p:nvCxnSpPr>
        <p:spPr>
          <a:xfrm>
            <a:off x="6096000" y="2070100"/>
            <a:ext cx="0" cy="4068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8EBF04-F1D5-6586-CD8B-E46915276E50}"/>
              </a:ext>
            </a:extLst>
          </p:cNvPr>
          <p:cNvCxnSpPr/>
          <p:nvPr/>
        </p:nvCxnSpPr>
        <p:spPr>
          <a:xfrm>
            <a:off x="2959100" y="2476500"/>
            <a:ext cx="40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327FCC-621E-32BA-E89E-4D5A77DB5869}"/>
              </a:ext>
            </a:extLst>
          </p:cNvPr>
          <p:cNvCxnSpPr/>
          <p:nvPr/>
        </p:nvCxnSpPr>
        <p:spPr>
          <a:xfrm>
            <a:off x="2959100" y="3429000"/>
            <a:ext cx="40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8BC2D5-B83F-D554-A413-692E68F685E6}"/>
              </a:ext>
            </a:extLst>
          </p:cNvPr>
          <p:cNvCxnSpPr>
            <a:cxnSpLocks/>
          </p:cNvCxnSpPr>
          <p:nvPr/>
        </p:nvCxnSpPr>
        <p:spPr>
          <a:xfrm>
            <a:off x="2971800" y="4066117"/>
            <a:ext cx="40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9AE2EC-E54A-FA2A-832B-B597FF461187}"/>
              </a:ext>
            </a:extLst>
          </p:cNvPr>
          <p:cNvCxnSpPr/>
          <p:nvPr/>
        </p:nvCxnSpPr>
        <p:spPr>
          <a:xfrm>
            <a:off x="2978151" y="4990645"/>
            <a:ext cx="40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BB6FBD-7925-A116-C53F-A58197F3DEED}"/>
              </a:ext>
            </a:extLst>
          </p:cNvPr>
          <p:cNvCxnSpPr>
            <a:cxnSpLocks/>
          </p:cNvCxnSpPr>
          <p:nvPr/>
        </p:nvCxnSpPr>
        <p:spPr>
          <a:xfrm>
            <a:off x="6096000" y="2476500"/>
            <a:ext cx="40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0EB3D0-386A-18E5-2CAC-BF63027C9FF7}"/>
              </a:ext>
            </a:extLst>
          </p:cNvPr>
          <p:cNvCxnSpPr>
            <a:cxnSpLocks/>
          </p:cNvCxnSpPr>
          <p:nvPr/>
        </p:nvCxnSpPr>
        <p:spPr>
          <a:xfrm>
            <a:off x="6096000" y="5057052"/>
            <a:ext cx="40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716B16-0F46-D55D-B01A-A9A9C28E807F}"/>
              </a:ext>
            </a:extLst>
          </p:cNvPr>
          <p:cNvCxnSpPr>
            <a:cxnSpLocks/>
          </p:cNvCxnSpPr>
          <p:nvPr/>
        </p:nvCxnSpPr>
        <p:spPr>
          <a:xfrm>
            <a:off x="6096000" y="6125634"/>
            <a:ext cx="40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F1FC5DF-7A17-7133-DBC3-5A46A9393F89}"/>
              </a:ext>
            </a:extLst>
          </p:cNvPr>
          <p:cNvSpPr/>
          <p:nvPr/>
        </p:nvSpPr>
        <p:spPr>
          <a:xfrm>
            <a:off x="3378200" y="2298700"/>
            <a:ext cx="1460497" cy="3991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2D10D4-C6A3-A1DF-E909-3C47671476B0}"/>
              </a:ext>
            </a:extLst>
          </p:cNvPr>
          <p:cNvSpPr/>
          <p:nvPr/>
        </p:nvSpPr>
        <p:spPr>
          <a:xfrm>
            <a:off x="3384551" y="3240488"/>
            <a:ext cx="1993895" cy="3991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91C92D-26B9-3AD7-057D-81341118F61D}"/>
              </a:ext>
            </a:extLst>
          </p:cNvPr>
          <p:cNvSpPr/>
          <p:nvPr/>
        </p:nvSpPr>
        <p:spPr>
          <a:xfrm>
            <a:off x="3384551" y="3822710"/>
            <a:ext cx="2079719" cy="4429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E9C8CF8-7C86-BF6F-5FAB-EE00D74AB23F}"/>
              </a:ext>
            </a:extLst>
          </p:cNvPr>
          <p:cNvSpPr/>
          <p:nvPr/>
        </p:nvSpPr>
        <p:spPr>
          <a:xfrm>
            <a:off x="3422651" y="4769270"/>
            <a:ext cx="1847651" cy="422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E303BA6-DFBC-658D-843E-623F428C4174}"/>
              </a:ext>
            </a:extLst>
          </p:cNvPr>
          <p:cNvSpPr/>
          <p:nvPr/>
        </p:nvSpPr>
        <p:spPr>
          <a:xfrm>
            <a:off x="6470651" y="5938774"/>
            <a:ext cx="1783029" cy="65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4708D9-CF6A-CD33-B883-DB34BA6C06ED}"/>
              </a:ext>
            </a:extLst>
          </p:cNvPr>
          <p:cNvSpPr/>
          <p:nvPr/>
        </p:nvSpPr>
        <p:spPr>
          <a:xfrm>
            <a:off x="6470650" y="4868078"/>
            <a:ext cx="1923850" cy="3991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5BE4D3D-D40F-CC43-3F5B-4FF0DD917BDD}"/>
              </a:ext>
            </a:extLst>
          </p:cNvPr>
          <p:cNvSpPr/>
          <p:nvPr/>
        </p:nvSpPr>
        <p:spPr>
          <a:xfrm>
            <a:off x="6489700" y="2276940"/>
            <a:ext cx="1460497" cy="3991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1F8ED3-BEF8-B291-9851-45C610FB7C00}"/>
              </a:ext>
            </a:extLst>
          </p:cNvPr>
          <p:cNvSpPr/>
          <p:nvPr/>
        </p:nvSpPr>
        <p:spPr>
          <a:xfrm>
            <a:off x="2281187" y="2070100"/>
            <a:ext cx="6189712" cy="26034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D175E24-D992-430D-B5E8-2EF641216583}"/>
              </a:ext>
            </a:extLst>
          </p:cNvPr>
          <p:cNvSpPr/>
          <p:nvPr/>
        </p:nvSpPr>
        <p:spPr>
          <a:xfrm>
            <a:off x="2281187" y="4753739"/>
            <a:ext cx="6189712" cy="18395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bg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60DF30D6-3D09-70AA-0955-1AF897EACE32}"/>
              </a:ext>
            </a:extLst>
          </p:cNvPr>
          <p:cNvSpPr/>
          <p:nvPr/>
        </p:nvSpPr>
        <p:spPr>
          <a:xfrm>
            <a:off x="7905342" y="3240487"/>
            <a:ext cx="1611557" cy="424789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43786A22-0453-2630-FFB3-746FF8CD8D00}"/>
              </a:ext>
            </a:extLst>
          </p:cNvPr>
          <p:cNvSpPr/>
          <p:nvPr/>
        </p:nvSpPr>
        <p:spPr>
          <a:xfrm>
            <a:off x="7931147" y="5422900"/>
            <a:ext cx="1690838" cy="449853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E73166-2844-6201-EF65-417C5EBF352A}"/>
              </a:ext>
            </a:extLst>
          </p:cNvPr>
          <p:cNvSpPr txBox="1"/>
          <p:nvPr/>
        </p:nvSpPr>
        <p:spPr>
          <a:xfrm>
            <a:off x="3338365" y="2283315"/>
            <a:ext cx="161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REGRESSION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C805DE-DF70-5450-13A0-414C839B97DA}"/>
              </a:ext>
            </a:extLst>
          </p:cNvPr>
          <p:cNvSpPr txBox="1"/>
          <p:nvPr/>
        </p:nvSpPr>
        <p:spPr>
          <a:xfrm>
            <a:off x="3422651" y="3240488"/>
            <a:ext cx="210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DECISION  TREE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CC6926-4D5E-89C0-0E5B-C40059FB4421}"/>
              </a:ext>
            </a:extLst>
          </p:cNvPr>
          <p:cNvSpPr txBox="1"/>
          <p:nvPr/>
        </p:nvSpPr>
        <p:spPr>
          <a:xfrm>
            <a:off x="3338365" y="3843480"/>
            <a:ext cx="271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RANDOM FOREST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15E6B5-442B-195A-FC1D-F35694FF03C2}"/>
              </a:ext>
            </a:extLst>
          </p:cNvPr>
          <p:cNvSpPr txBox="1"/>
          <p:nvPr/>
        </p:nvSpPr>
        <p:spPr>
          <a:xfrm>
            <a:off x="3333319" y="4761753"/>
            <a:ext cx="238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CLASSIFICATION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B19717-36C1-6EA5-C4C3-58C525549B9E}"/>
              </a:ext>
            </a:extLst>
          </p:cNvPr>
          <p:cNvSpPr txBox="1"/>
          <p:nvPr/>
        </p:nvSpPr>
        <p:spPr>
          <a:xfrm>
            <a:off x="6477671" y="2292754"/>
            <a:ext cx="161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Clustring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1B016A-260D-9FE3-36AA-F52AC9F5D9E7}"/>
              </a:ext>
            </a:extLst>
          </p:cNvPr>
          <p:cNvSpPr txBox="1"/>
          <p:nvPr/>
        </p:nvSpPr>
        <p:spPr>
          <a:xfrm>
            <a:off x="6366640" y="4880853"/>
            <a:ext cx="26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Association </a:t>
            </a:r>
            <a:r>
              <a:rPr lang="en-IN" sz="1400" dirty="0"/>
              <a:t>Analysis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71AB8F-1573-B2B2-BC02-941982BF3EAD}"/>
              </a:ext>
            </a:extLst>
          </p:cNvPr>
          <p:cNvSpPr txBox="1"/>
          <p:nvPr/>
        </p:nvSpPr>
        <p:spPr>
          <a:xfrm>
            <a:off x="6515892" y="5955463"/>
            <a:ext cx="195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Hidden Markov Model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708371-C4BF-983A-15B6-E227A87D55E7}"/>
              </a:ext>
            </a:extLst>
          </p:cNvPr>
          <p:cNvSpPr txBox="1"/>
          <p:nvPr/>
        </p:nvSpPr>
        <p:spPr>
          <a:xfrm>
            <a:off x="7865699" y="3295944"/>
            <a:ext cx="169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CONTINUOUS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B5A0DF-B49D-9F3C-A17A-021181BB3794}"/>
              </a:ext>
            </a:extLst>
          </p:cNvPr>
          <p:cNvSpPr txBox="1"/>
          <p:nvPr/>
        </p:nvSpPr>
        <p:spPr>
          <a:xfrm>
            <a:off x="7845716" y="5483843"/>
            <a:ext cx="188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CATAGORICAL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A55142-CD47-F7B4-E6BD-62DE0C9B063B}"/>
              </a:ext>
            </a:extLst>
          </p:cNvPr>
          <p:cNvSpPr txBox="1"/>
          <p:nvPr/>
        </p:nvSpPr>
        <p:spPr>
          <a:xfrm>
            <a:off x="3405728" y="2633625"/>
            <a:ext cx="18921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/>
              <a:t>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/>
              <a:t>Polynomial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/>
              <a:t>Logistic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816A76-3C09-D445-42EC-278B6342375A}"/>
              </a:ext>
            </a:extLst>
          </p:cNvPr>
          <p:cNvSpPr txBox="1"/>
          <p:nvPr/>
        </p:nvSpPr>
        <p:spPr>
          <a:xfrm>
            <a:off x="3284010" y="5237123"/>
            <a:ext cx="2705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KNN </a:t>
            </a:r>
            <a:r>
              <a:rPr lang="en-IN" sz="11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K-Nearest </a:t>
            </a:r>
            <a:r>
              <a:rPr lang="en-IN" sz="11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Neighbors</a:t>
            </a:r>
            <a:r>
              <a:rPr lang="en-IN" sz="11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 Algorithm</a:t>
            </a:r>
            <a:r>
              <a:rPr lang="en-IN" sz="12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NALVE-BAYES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SVM </a:t>
            </a:r>
            <a:r>
              <a:rPr lang="en-IN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IN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upport vector machine</a:t>
            </a:r>
            <a:endParaRPr lang="en-IN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9C9C0B-1CB8-ACBA-3FBF-48411059B9AE}"/>
              </a:ext>
            </a:extLst>
          </p:cNvPr>
          <p:cNvSpPr txBox="1"/>
          <p:nvPr/>
        </p:nvSpPr>
        <p:spPr>
          <a:xfrm>
            <a:off x="6136895" y="2730643"/>
            <a:ext cx="2334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SVD </a:t>
            </a:r>
            <a:r>
              <a:rPr lang="en-IN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Singular-Value Decomposition</a:t>
            </a:r>
            <a:endParaRPr lang="en-IN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PCA 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Principal Component Analysis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K-MEANS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468398-3104-A4EA-F934-1526E5606EF5}"/>
              </a:ext>
            </a:extLst>
          </p:cNvPr>
          <p:cNvSpPr txBox="1"/>
          <p:nvPr/>
        </p:nvSpPr>
        <p:spPr>
          <a:xfrm>
            <a:off x="6260427" y="5269392"/>
            <a:ext cx="188652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APRIORI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FP-Growth </a:t>
            </a:r>
            <a:r>
              <a:rPr lang="en-IN" sz="11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Frequent Pattern</a:t>
            </a:r>
            <a:endParaRPr lang="en-IN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EE6F2-6F2C-0CB8-84CB-859A807220B6}"/>
              </a:ext>
            </a:extLst>
          </p:cNvPr>
          <p:cNvSpPr txBox="1"/>
          <p:nvPr/>
        </p:nvSpPr>
        <p:spPr>
          <a:xfrm>
            <a:off x="11386457" y="6278628"/>
            <a:ext cx="9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64001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57CB-5282-86E8-256C-B86FA1F0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597" y="579388"/>
            <a:ext cx="5939820" cy="824801"/>
          </a:xfrm>
        </p:spPr>
        <p:txBody>
          <a:bodyPr>
            <a:normAutofit fontScale="90000"/>
          </a:bodyPr>
          <a:lstStyle/>
          <a:p>
            <a:r>
              <a:rPr lang="en-IN" sz="5400" dirty="0"/>
              <a:t>SUPERVISED </a:t>
            </a:r>
            <a:r>
              <a:rPr lang="en-IN" dirty="0"/>
              <a:t>learning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2DF00-F32B-E09D-7F89-1052D6D0E975}"/>
              </a:ext>
            </a:extLst>
          </p:cNvPr>
          <p:cNvSpPr txBox="1"/>
          <p:nvPr/>
        </p:nvSpPr>
        <p:spPr>
          <a:xfrm>
            <a:off x="369651" y="1964987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BDFED-CD5A-14B7-F4A2-3C8F347C5BCD}"/>
              </a:ext>
            </a:extLst>
          </p:cNvPr>
          <p:cNvSpPr txBox="1"/>
          <p:nvPr/>
        </p:nvSpPr>
        <p:spPr>
          <a:xfrm>
            <a:off x="1218736" y="2052072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F5EDF-81EE-04A6-286F-1E1199723A61}"/>
              </a:ext>
            </a:extLst>
          </p:cNvPr>
          <p:cNvSpPr txBox="1"/>
          <p:nvPr/>
        </p:nvSpPr>
        <p:spPr>
          <a:xfrm>
            <a:off x="775433" y="1569917"/>
            <a:ext cx="2893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273C5-C4CC-3959-6D55-5D4D648FF905}"/>
              </a:ext>
            </a:extLst>
          </p:cNvPr>
          <p:cNvSpPr txBox="1"/>
          <p:nvPr/>
        </p:nvSpPr>
        <p:spPr>
          <a:xfrm>
            <a:off x="1624519" y="2883069"/>
            <a:ext cx="2509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68AC2-E7A8-8215-D72F-9812A96262A3}"/>
              </a:ext>
            </a:extLst>
          </p:cNvPr>
          <p:cNvSpPr txBox="1"/>
          <p:nvPr/>
        </p:nvSpPr>
        <p:spPr>
          <a:xfrm>
            <a:off x="839182" y="2619970"/>
            <a:ext cx="2509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🍎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27E08-F3FD-A9EE-8F1C-C202B30AEB65}"/>
              </a:ext>
            </a:extLst>
          </p:cNvPr>
          <p:cNvSpPr txBox="1"/>
          <p:nvPr/>
        </p:nvSpPr>
        <p:spPr>
          <a:xfrm>
            <a:off x="369651" y="3450967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32EB4-9BBC-9680-2CA9-D980EE0DC4EB}"/>
              </a:ext>
            </a:extLst>
          </p:cNvPr>
          <p:cNvSpPr txBox="1"/>
          <p:nvPr/>
        </p:nvSpPr>
        <p:spPr>
          <a:xfrm>
            <a:off x="1181215" y="3683445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A22B7-6B2F-57C9-8F6B-8D49124C662C}"/>
              </a:ext>
            </a:extLst>
          </p:cNvPr>
          <p:cNvSpPr txBox="1"/>
          <p:nvPr/>
        </p:nvSpPr>
        <p:spPr>
          <a:xfrm>
            <a:off x="1843592" y="2159716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8326F-1883-0ED8-1FF7-B63C7EE7227E}"/>
              </a:ext>
            </a:extLst>
          </p:cNvPr>
          <p:cNvSpPr txBox="1"/>
          <p:nvPr/>
        </p:nvSpPr>
        <p:spPr>
          <a:xfrm>
            <a:off x="203800" y="2828690"/>
            <a:ext cx="6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B6055-83E5-D82E-5510-818322308DD8}"/>
              </a:ext>
            </a:extLst>
          </p:cNvPr>
          <p:cNvSpPr txBox="1"/>
          <p:nvPr/>
        </p:nvSpPr>
        <p:spPr>
          <a:xfrm>
            <a:off x="865530" y="4665196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Known  </a:t>
            </a:r>
            <a:r>
              <a:rPr lang="en-IN" dirty="0" err="1"/>
              <a:t>labeled</a:t>
            </a:r>
            <a:r>
              <a:rPr lang="en-IN" dirty="0"/>
              <a:t> data with Features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D1EBB53-EA6F-DDD9-E1D8-5016A649BEF8}"/>
              </a:ext>
            </a:extLst>
          </p:cNvPr>
          <p:cNvSpPr/>
          <p:nvPr/>
        </p:nvSpPr>
        <p:spPr>
          <a:xfrm>
            <a:off x="2775857" y="2698403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E1CE6BC-FCC1-51FE-5126-730FE37F5594}"/>
              </a:ext>
            </a:extLst>
          </p:cNvPr>
          <p:cNvSpPr/>
          <p:nvPr/>
        </p:nvSpPr>
        <p:spPr>
          <a:xfrm>
            <a:off x="4985888" y="2692719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9986394-F4FC-D44F-321F-006294A60331}"/>
              </a:ext>
            </a:extLst>
          </p:cNvPr>
          <p:cNvSpPr/>
          <p:nvPr/>
        </p:nvSpPr>
        <p:spPr>
          <a:xfrm>
            <a:off x="7195919" y="2692719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D51E319-845E-007A-3740-21B19ABB68E9}"/>
              </a:ext>
            </a:extLst>
          </p:cNvPr>
          <p:cNvSpPr/>
          <p:nvPr/>
        </p:nvSpPr>
        <p:spPr>
          <a:xfrm>
            <a:off x="9416143" y="2692719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230B2C-D43C-4504-AF84-2697480629D3}"/>
              </a:ext>
            </a:extLst>
          </p:cNvPr>
          <p:cNvSpPr txBox="1"/>
          <p:nvPr/>
        </p:nvSpPr>
        <p:spPr>
          <a:xfrm>
            <a:off x="3260024" y="4060862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Machine Learning Algorithm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1E0D8-9004-18D8-5A7B-89CFAE30B357}"/>
              </a:ext>
            </a:extLst>
          </p:cNvPr>
          <p:cNvSpPr txBox="1"/>
          <p:nvPr/>
        </p:nvSpPr>
        <p:spPr>
          <a:xfrm>
            <a:off x="5769760" y="4185032"/>
            <a:ext cx="250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C16CA3-0F6E-7B9D-C812-8DA75A4401EA}"/>
              </a:ext>
            </a:extLst>
          </p:cNvPr>
          <p:cNvSpPr txBox="1"/>
          <p:nvPr/>
        </p:nvSpPr>
        <p:spPr>
          <a:xfrm>
            <a:off x="7972744" y="4165079"/>
            <a:ext cx="204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805EE-A0EE-2AC4-DBE8-639A37D657C8}"/>
              </a:ext>
            </a:extLst>
          </p:cNvPr>
          <p:cNvSpPr txBox="1"/>
          <p:nvPr/>
        </p:nvSpPr>
        <p:spPr>
          <a:xfrm>
            <a:off x="10211784" y="4338509"/>
            <a:ext cx="250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New response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2457AB0-069D-E459-353B-7CF3B900CED8}"/>
              </a:ext>
            </a:extLst>
          </p:cNvPr>
          <p:cNvSpPr/>
          <p:nvPr/>
        </p:nvSpPr>
        <p:spPr>
          <a:xfrm rot="16200000">
            <a:off x="8354713" y="4905163"/>
            <a:ext cx="599409" cy="159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75C88F-2A03-C9FB-0781-D75F05632D4A}"/>
              </a:ext>
            </a:extLst>
          </p:cNvPr>
          <p:cNvSpPr txBox="1"/>
          <p:nvPr/>
        </p:nvSpPr>
        <p:spPr>
          <a:xfrm>
            <a:off x="7815980" y="5952890"/>
            <a:ext cx="204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Unknown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C9FF1E-DD65-1747-EDE2-BB27A30E1D7B}"/>
              </a:ext>
            </a:extLst>
          </p:cNvPr>
          <p:cNvSpPr txBox="1"/>
          <p:nvPr/>
        </p:nvSpPr>
        <p:spPr>
          <a:xfrm>
            <a:off x="8279496" y="5364048"/>
            <a:ext cx="67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AFC389-3CEA-210D-4972-548404E98E70}"/>
              </a:ext>
            </a:extLst>
          </p:cNvPr>
          <p:cNvSpPr txBox="1"/>
          <p:nvPr/>
        </p:nvSpPr>
        <p:spPr>
          <a:xfrm>
            <a:off x="5661263" y="2267516"/>
            <a:ext cx="15985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💡</a:t>
            </a:r>
          </a:p>
        </p:txBody>
      </p:sp>
      <p:sp>
        <p:nvSpPr>
          <p:cNvPr id="33" name="Thought Bubble: Cloud 32">
            <a:extLst>
              <a:ext uri="{FF2B5EF4-FFF2-40B4-BE49-F238E27FC236}">
                <a16:creationId xmlns:a16="http://schemas.microsoft.com/office/drawing/2014/main" id="{B717CC35-3BEC-2FD3-0CA5-8771440546AB}"/>
              </a:ext>
            </a:extLst>
          </p:cNvPr>
          <p:cNvSpPr/>
          <p:nvPr/>
        </p:nvSpPr>
        <p:spPr>
          <a:xfrm>
            <a:off x="10015552" y="760396"/>
            <a:ext cx="2042808" cy="11328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80940E-B078-94A7-15F5-56E2CD0DF434}"/>
              </a:ext>
            </a:extLst>
          </p:cNvPr>
          <p:cNvSpPr txBox="1"/>
          <p:nvPr/>
        </p:nvSpPr>
        <p:spPr>
          <a:xfrm>
            <a:off x="10149192" y="1142140"/>
            <a:ext cx="204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 is an Apple!</a:t>
            </a:r>
          </a:p>
        </p:txBody>
      </p:sp>
      <p:pic>
        <p:nvPicPr>
          <p:cNvPr id="2050" name="Picture 2" descr="Artificial intelligence Illustration in PNG, SVG">
            <a:extLst>
              <a:ext uri="{FF2B5EF4-FFF2-40B4-BE49-F238E27FC236}">
                <a16:creationId xmlns:a16="http://schemas.microsoft.com/office/drawing/2014/main" id="{39539039-4EE2-EDF0-2C87-909F817C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276" y1="74123" x2="29276" y2="74123"/>
                        <a14:backgroundMark x1="20888" y1="13377" x2="8224" y2="27851"/>
                        <a14:backgroundMark x1="8224" y1="27851" x2="28289" y2="8114"/>
                        <a14:backgroundMark x1="28289" y1="8114" x2="45230" y2="20614"/>
                        <a14:backgroundMark x1="45230" y1="20614" x2="45888" y2="21930"/>
                        <a14:backgroundMark x1="44408" y1="60088" x2="44901" y2="60088"/>
                        <a14:backgroundMark x1="44901" y1="61404" x2="44243" y2="60526"/>
                        <a14:backgroundMark x1="60362" y1="37719" x2="61349" y2="3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985" y="1844101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 on Laptop Screen 3d artificial intelligence icon 21820180 PNG">
            <a:extLst>
              <a:ext uri="{FF2B5EF4-FFF2-40B4-BE49-F238E27FC236}">
                <a16:creationId xmlns:a16="http://schemas.microsoft.com/office/drawing/2014/main" id="{98E693C0-7E3B-B573-5DC2-5353963E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00" y1="43556" x2="20444" y2="48889"/>
                        <a14:foregroundMark x1="27556" y1="44889" x2="15556" y2="64444"/>
                        <a14:foregroundMark x1="15556" y1="64444" x2="34222" y2="68889"/>
                        <a14:foregroundMark x1="18667" y1="53778" x2="20000" y2="53778"/>
                        <a14:foregroundMark x1="24444" y1="42222" x2="30667" y2="18667"/>
                        <a14:foregroundMark x1="30667" y1="18667" x2="56000" y2="13333"/>
                        <a14:foregroundMark x1="56000" y1="13333" x2="80000" y2="17778"/>
                        <a14:foregroundMark x1="80000" y1="17778" x2="85778" y2="39556"/>
                        <a14:foregroundMark x1="85778" y1="39556" x2="84889" y2="55556"/>
                        <a14:foregroundMark x1="86667" y1="53333" x2="72889" y2="76000"/>
                        <a14:foregroundMark x1="72889" y1="76000" x2="19111" y2="71556"/>
                        <a14:foregroundMark x1="19111" y1="71556" x2="14667" y2="68444"/>
                        <a14:foregroundMark x1="36444" y1="75111" x2="46667" y2="79556"/>
                        <a14:foregroundMark x1="55556" y1="76000" x2="27556" y2="73333"/>
                        <a14:foregroundMark x1="52889" y1="77333" x2="24889" y2="76444"/>
                        <a14:foregroundMark x1="24889" y1="76444" x2="20000" y2="64000"/>
                        <a14:foregroundMark x1="16444" y1="63556" x2="15111" y2="65333"/>
                        <a14:foregroundMark x1="15111" y1="67111" x2="11111" y2="67111"/>
                        <a14:foregroundMark x1="11111" y1="67111" x2="14667" y2="62667"/>
                        <a14:foregroundMark x1="69778" y1="76444" x2="55111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329" y="194865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i &amp; Machine Learning – Geographical information system (GIS) Quality  Standard Information Technology">
            <a:extLst>
              <a:ext uri="{FF2B5EF4-FFF2-40B4-BE49-F238E27FC236}">
                <a16:creationId xmlns:a16="http://schemas.microsoft.com/office/drawing/2014/main" id="{8F1E6DF8-22F0-C563-A087-7FE4CB973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62" b="96429" l="9667" r="90000">
                        <a14:foregroundMark x1="29333" y1="5952" x2="31000" y2="19048"/>
                        <a14:foregroundMark x1="24667" y1="17857" x2="79667" y2="5357"/>
                        <a14:foregroundMark x1="79667" y1="5357" x2="85459" y2="21482"/>
                        <a14:foregroundMark x1="79684" y1="73134" x2="65000" y2="69048"/>
                        <a14:foregroundMark x1="65000" y1="69048" x2="46667" y2="95833"/>
                        <a14:foregroundMark x1="46667" y1="95833" x2="18667" y2="84524"/>
                        <a14:foregroundMark x1="18667" y1="84524" x2="9667" y2="50595"/>
                        <a14:foregroundMark x1="9667" y1="50595" x2="17000" y2="26190"/>
                        <a14:foregroundMark x1="69667" y1="78571" x2="78000" y2="76190"/>
                        <a14:foregroundMark x1="57667" y1="86905" x2="44667" y2="89881"/>
                        <a14:foregroundMark x1="57333" y1="93452" x2="47667" y2="96429"/>
                        <a14:foregroundMark x1="24000" y1="20238" x2="23667" y2="20238"/>
                        <a14:foregroundMark x1="27667" y1="14881" x2="19000" y2="24405"/>
                        <a14:foregroundMark x1="85667" y1="25000" x2="72000" y2="51190"/>
                        <a14:foregroundMark x1="72000" y1="52381" x2="83000" y2="28571"/>
                        <a14:foregroundMark x1="83000" y1="28571" x2="76333" y2="44643"/>
                        <a14:foregroundMark x1="76333" y1="44643" x2="82000" y2="34524"/>
                        <a14:foregroundMark x1="82000" y1="34524" x2="82667" y2="42262"/>
                        <a14:foregroundMark x1="77000" y1="58333" x2="74000" y2="59524"/>
                        <a14:backgroundMark x1="91456" y1="36053" x2="94000" y2="55357"/>
                        <a14:backgroundMark x1="90369" y1="40162" x2="92333" y2="55357"/>
                        <a14:backgroundMark x1="90411" y1="40150" x2="93667" y2="57143"/>
                        <a14:backgroundMark x1="87944" y1="42783" x2="86667" y2="57738"/>
                        <a14:backgroundMark x1="89667" y1="22619" x2="89074" y2="29564"/>
                        <a14:backgroundMark x1="86667" y1="57738" x2="89333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476" y="2086847"/>
            <a:ext cx="2064242" cy="15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8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8C10-4CAB-FF62-570A-0DF63D57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6" y="-176292"/>
            <a:ext cx="9469813" cy="1609344"/>
          </a:xfrm>
        </p:spPr>
        <p:txBody>
          <a:bodyPr/>
          <a:lstStyle/>
          <a:p>
            <a:r>
              <a:rPr lang="en-IN" dirty="0"/>
              <a:t>Unsupervised learning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81476-2B6A-4CAF-6523-B93E5FB48FAD}"/>
              </a:ext>
            </a:extLst>
          </p:cNvPr>
          <p:cNvSpPr txBox="1"/>
          <p:nvPr/>
        </p:nvSpPr>
        <p:spPr>
          <a:xfrm>
            <a:off x="283029" y="1807029"/>
            <a:ext cx="7837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  <a:r>
              <a:rPr lang="en-IN" sz="3200" dirty="0"/>
              <a:t>🍎🥭</a:t>
            </a:r>
          </a:p>
          <a:p>
            <a:r>
              <a:rPr lang="en-IN" sz="3200" dirty="0"/>
              <a:t>🍎</a:t>
            </a:r>
            <a:r>
              <a:rPr lang="en-IN" sz="2800" dirty="0"/>
              <a:t>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90672-8909-E7C8-C039-2974F6BDCCD0}"/>
              </a:ext>
            </a:extLst>
          </p:cNvPr>
          <p:cNvSpPr txBox="1"/>
          <p:nvPr/>
        </p:nvSpPr>
        <p:spPr>
          <a:xfrm>
            <a:off x="1491343" y="1948542"/>
            <a:ext cx="1012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🥭🥭</a:t>
            </a:r>
          </a:p>
          <a:p>
            <a:endParaRPr lang="en-I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904E-1C7B-C256-A059-FE36E1AB8F62}"/>
              </a:ext>
            </a:extLst>
          </p:cNvPr>
          <p:cNvSpPr txBox="1"/>
          <p:nvPr/>
        </p:nvSpPr>
        <p:spPr>
          <a:xfrm>
            <a:off x="887186" y="2316539"/>
            <a:ext cx="783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  <a:r>
              <a:rPr lang="en-IN" sz="2000" dirty="0"/>
              <a:t>🥭</a:t>
            </a:r>
          </a:p>
          <a:p>
            <a:r>
              <a:rPr lang="en-IN" sz="2800"/>
              <a:t>🍎</a:t>
            </a:r>
            <a:r>
              <a:rPr lang="en-IN" sz="2400"/>
              <a:t>🥭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9A088-EA9D-5648-E1CA-15F1515EB2DE}"/>
              </a:ext>
            </a:extLst>
          </p:cNvPr>
          <p:cNvSpPr txBox="1"/>
          <p:nvPr/>
        </p:nvSpPr>
        <p:spPr>
          <a:xfrm>
            <a:off x="1985807" y="1592927"/>
            <a:ext cx="123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28344-A907-E10E-9E0A-9C0A768F084C}"/>
              </a:ext>
            </a:extLst>
          </p:cNvPr>
          <p:cNvSpPr txBox="1"/>
          <p:nvPr/>
        </p:nvSpPr>
        <p:spPr>
          <a:xfrm>
            <a:off x="2400300" y="3030971"/>
            <a:ext cx="78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34295-8385-84E9-0C17-8B181D5E6D78}"/>
              </a:ext>
            </a:extLst>
          </p:cNvPr>
          <p:cNvSpPr txBox="1"/>
          <p:nvPr/>
        </p:nvSpPr>
        <p:spPr>
          <a:xfrm>
            <a:off x="1126671" y="1935930"/>
            <a:ext cx="593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🍎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196508-97AE-E39E-C986-FFA5FE8F3901}"/>
              </a:ext>
            </a:extLst>
          </p:cNvPr>
          <p:cNvSpPr txBox="1"/>
          <p:nvPr/>
        </p:nvSpPr>
        <p:spPr>
          <a:xfrm>
            <a:off x="713014" y="1807029"/>
            <a:ext cx="78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459-510E-B4EB-0EC3-867720F1B9CC}"/>
              </a:ext>
            </a:extLst>
          </p:cNvPr>
          <p:cNvSpPr txBox="1"/>
          <p:nvPr/>
        </p:nvSpPr>
        <p:spPr>
          <a:xfrm>
            <a:off x="1279071" y="3354136"/>
            <a:ext cx="78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48528D-DF5A-E7DD-B326-A27411EDA617}"/>
              </a:ext>
            </a:extLst>
          </p:cNvPr>
          <p:cNvSpPr txBox="1"/>
          <p:nvPr/>
        </p:nvSpPr>
        <p:spPr>
          <a:xfrm>
            <a:off x="448880" y="3597844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E2DFA1-B5B1-833E-BC34-46BFF336702C}"/>
              </a:ext>
            </a:extLst>
          </p:cNvPr>
          <p:cNvSpPr txBox="1"/>
          <p:nvPr/>
        </p:nvSpPr>
        <p:spPr>
          <a:xfrm>
            <a:off x="1297965" y="3684929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D6DE2-CDBF-769A-5FD2-A8AB6086CA5D}"/>
              </a:ext>
            </a:extLst>
          </p:cNvPr>
          <p:cNvSpPr txBox="1"/>
          <p:nvPr/>
        </p:nvSpPr>
        <p:spPr>
          <a:xfrm>
            <a:off x="854662" y="3202774"/>
            <a:ext cx="2893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751274-299D-54B6-8B7A-1D6D0B64A317}"/>
              </a:ext>
            </a:extLst>
          </p:cNvPr>
          <p:cNvSpPr txBox="1"/>
          <p:nvPr/>
        </p:nvSpPr>
        <p:spPr>
          <a:xfrm>
            <a:off x="283029" y="4544732"/>
            <a:ext cx="2509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Unknown   data , not </a:t>
            </a:r>
            <a:r>
              <a:rPr lang="en-IN" dirty="0" err="1"/>
              <a:t>labeled</a:t>
            </a:r>
            <a:r>
              <a:rPr lang="en-IN" dirty="0"/>
              <a:t>  with only features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6208668-4D2E-59B3-00AD-D78DFBA7D6AC}"/>
              </a:ext>
            </a:extLst>
          </p:cNvPr>
          <p:cNvSpPr/>
          <p:nvPr/>
        </p:nvSpPr>
        <p:spPr>
          <a:xfrm>
            <a:off x="2253128" y="2875574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F6EB595-849E-1834-380A-380281221CCD}"/>
              </a:ext>
            </a:extLst>
          </p:cNvPr>
          <p:cNvSpPr/>
          <p:nvPr/>
        </p:nvSpPr>
        <p:spPr>
          <a:xfrm>
            <a:off x="9390203" y="2861693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3712C5-9D94-E1EA-33AE-7479647111A8}"/>
              </a:ext>
            </a:extLst>
          </p:cNvPr>
          <p:cNvSpPr txBox="1"/>
          <p:nvPr/>
        </p:nvSpPr>
        <p:spPr>
          <a:xfrm>
            <a:off x="3204827" y="4095179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Machine Learning Algorithm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D4DDE1-DCBF-0F2F-768A-46431E34A83E}"/>
              </a:ext>
            </a:extLst>
          </p:cNvPr>
          <p:cNvSpPr txBox="1"/>
          <p:nvPr/>
        </p:nvSpPr>
        <p:spPr>
          <a:xfrm>
            <a:off x="5815287" y="4218437"/>
            <a:ext cx="250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C3FE1-8B72-E420-2C57-EDCEFE9D3840}"/>
              </a:ext>
            </a:extLst>
          </p:cNvPr>
          <p:cNvSpPr txBox="1"/>
          <p:nvPr/>
        </p:nvSpPr>
        <p:spPr>
          <a:xfrm>
            <a:off x="8636235" y="4070865"/>
            <a:ext cx="145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Trained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603904-9964-7F03-B11A-F60565F0CE15}"/>
              </a:ext>
            </a:extLst>
          </p:cNvPr>
          <p:cNvSpPr txBox="1"/>
          <p:nvPr/>
        </p:nvSpPr>
        <p:spPr>
          <a:xfrm>
            <a:off x="10291013" y="4244175"/>
            <a:ext cx="211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Response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873407-3A32-28BE-29D8-0292E4D43AA8}"/>
              </a:ext>
            </a:extLst>
          </p:cNvPr>
          <p:cNvSpPr txBox="1"/>
          <p:nvPr/>
        </p:nvSpPr>
        <p:spPr>
          <a:xfrm>
            <a:off x="5496764" y="2323084"/>
            <a:ext cx="1613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💡</a:t>
            </a:r>
          </a:p>
        </p:txBody>
      </p:sp>
      <p:sp>
        <p:nvSpPr>
          <p:cNvPr id="38" name="Thought Bubble: Cloud 37">
            <a:extLst>
              <a:ext uri="{FF2B5EF4-FFF2-40B4-BE49-F238E27FC236}">
                <a16:creationId xmlns:a16="http://schemas.microsoft.com/office/drawing/2014/main" id="{385A8825-326F-95AA-5E12-67523BAFCF96}"/>
              </a:ext>
            </a:extLst>
          </p:cNvPr>
          <p:cNvSpPr/>
          <p:nvPr/>
        </p:nvSpPr>
        <p:spPr>
          <a:xfrm>
            <a:off x="8131628" y="755902"/>
            <a:ext cx="2042808" cy="11328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002C06-4D53-A519-9AEE-014CE845D245}"/>
              </a:ext>
            </a:extLst>
          </p:cNvPr>
          <p:cNvSpPr txBox="1"/>
          <p:nvPr/>
        </p:nvSpPr>
        <p:spPr>
          <a:xfrm>
            <a:off x="8248205" y="1073882"/>
            <a:ext cx="204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 can Sese A Pattern</a:t>
            </a:r>
          </a:p>
        </p:txBody>
      </p:sp>
      <p:pic>
        <p:nvPicPr>
          <p:cNvPr id="43" name="Picture 6" descr="Ai &amp; Machine Learning – Geographical information system (GIS) Quality  Standard Information Technology">
            <a:extLst>
              <a:ext uri="{FF2B5EF4-FFF2-40B4-BE49-F238E27FC236}">
                <a16:creationId xmlns:a16="http://schemas.microsoft.com/office/drawing/2014/main" id="{1509954A-44D5-56F3-119F-EBF87F8B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6429" l="9667" r="90000">
                        <a14:foregroundMark x1="29333" y1="5952" x2="31000" y2="19048"/>
                        <a14:foregroundMark x1="24667" y1="17857" x2="79667" y2="5357"/>
                        <a14:foregroundMark x1="79667" y1="5357" x2="85459" y2="21482"/>
                        <a14:foregroundMark x1="79684" y1="73134" x2="65000" y2="69048"/>
                        <a14:foregroundMark x1="65000" y1="69048" x2="46667" y2="95833"/>
                        <a14:foregroundMark x1="46667" y1="95833" x2="18667" y2="84524"/>
                        <a14:foregroundMark x1="18667" y1="84524" x2="9667" y2="50595"/>
                        <a14:foregroundMark x1="9667" y1="50595" x2="17000" y2="26190"/>
                        <a14:foregroundMark x1="69667" y1="78571" x2="78000" y2="76190"/>
                        <a14:foregroundMark x1="57667" y1="86905" x2="44667" y2="89881"/>
                        <a14:foregroundMark x1="57333" y1="93452" x2="47667" y2="96429"/>
                        <a14:foregroundMark x1="24000" y1="20238" x2="23667" y2="20238"/>
                        <a14:foregroundMark x1="27667" y1="14881" x2="19000" y2="24405"/>
                        <a14:foregroundMark x1="85667" y1="25000" x2="72000" y2="51190"/>
                        <a14:foregroundMark x1="72000" y1="52381" x2="83000" y2="28571"/>
                        <a14:foregroundMark x1="83000" y1="28571" x2="76333" y2="44643"/>
                        <a14:foregroundMark x1="76333" y1="44643" x2="82000" y2="34524"/>
                        <a14:foregroundMark x1="82000" y1="34524" x2="82667" y2="42262"/>
                        <a14:foregroundMark x1="77000" y1="58333" x2="74000" y2="59524"/>
                        <a14:backgroundMark x1="91456" y1="36053" x2="94000" y2="55357"/>
                        <a14:backgroundMark x1="90369" y1="40162" x2="92333" y2="55357"/>
                        <a14:backgroundMark x1="90411" y1="40150" x2="93667" y2="57143"/>
                        <a14:backgroundMark x1="87944" y1="42783" x2="86667" y2="57738"/>
                        <a14:backgroundMark x1="89667" y1="22619" x2="89074" y2="29564"/>
                        <a14:backgroundMark x1="86667" y1="57738" x2="89333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11" y="2277806"/>
            <a:ext cx="2064242" cy="15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B307A30C-3EAB-E3D4-C031-B68068EADDE7}"/>
              </a:ext>
            </a:extLst>
          </p:cNvPr>
          <p:cNvSpPr/>
          <p:nvPr/>
        </p:nvSpPr>
        <p:spPr>
          <a:xfrm>
            <a:off x="5021636" y="2878817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1F5CF882-CC66-49D5-05E6-057DAA7B6BFC}"/>
              </a:ext>
            </a:extLst>
          </p:cNvPr>
          <p:cNvSpPr/>
          <p:nvPr/>
        </p:nvSpPr>
        <p:spPr>
          <a:xfrm>
            <a:off x="7231667" y="2878817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" descr="Ai on Laptop Screen 3d artificial intelligence icon 21820180 PNG">
            <a:extLst>
              <a:ext uri="{FF2B5EF4-FFF2-40B4-BE49-F238E27FC236}">
                <a16:creationId xmlns:a16="http://schemas.microsoft.com/office/drawing/2014/main" id="{F9E2AEE0-1732-F152-DA59-CA97F6C5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00" y1="43556" x2="20444" y2="48889"/>
                        <a14:foregroundMark x1="27556" y1="44889" x2="15556" y2="64444"/>
                        <a14:foregroundMark x1="15556" y1="64444" x2="34222" y2="68889"/>
                        <a14:foregroundMark x1="18667" y1="53778" x2="20000" y2="53778"/>
                        <a14:foregroundMark x1="24444" y1="42222" x2="30667" y2="18667"/>
                        <a14:foregroundMark x1="30667" y1="18667" x2="56000" y2="13333"/>
                        <a14:foregroundMark x1="56000" y1="13333" x2="80000" y2="17778"/>
                        <a14:foregroundMark x1="80000" y1="17778" x2="85778" y2="39556"/>
                        <a14:foregroundMark x1="85778" y1="39556" x2="84889" y2="55556"/>
                        <a14:foregroundMark x1="86667" y1="53333" x2="72889" y2="76000"/>
                        <a14:foregroundMark x1="72889" y1="76000" x2="19111" y2="71556"/>
                        <a14:foregroundMark x1="19111" y1="71556" x2="14667" y2="68444"/>
                        <a14:foregroundMark x1="36444" y1="75111" x2="46667" y2="79556"/>
                        <a14:foregroundMark x1="55556" y1="76000" x2="27556" y2="73333"/>
                        <a14:foregroundMark x1="52889" y1="77333" x2="24889" y2="76444"/>
                        <a14:foregroundMark x1="24889" y1="76444" x2="20000" y2="64000"/>
                        <a14:foregroundMark x1="16444" y1="63556" x2="15111" y2="65333"/>
                        <a14:foregroundMark x1="15111" y1="67111" x2="11111" y2="67111"/>
                        <a14:foregroundMark x1="11111" y1="67111" x2="14667" y2="62667"/>
                        <a14:foregroundMark x1="69778" y1="76444" x2="55111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77" y="213475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3A2AE94-6C78-79D7-CEFD-17C0331959CA}"/>
              </a:ext>
            </a:extLst>
          </p:cNvPr>
          <p:cNvSpPr txBox="1"/>
          <p:nvPr/>
        </p:nvSpPr>
        <p:spPr>
          <a:xfrm>
            <a:off x="10419650" y="1222254"/>
            <a:ext cx="907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🥭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44DACC-D35C-1097-1541-CFCA556118C9}"/>
              </a:ext>
            </a:extLst>
          </p:cNvPr>
          <p:cNvSpPr txBox="1"/>
          <p:nvPr/>
        </p:nvSpPr>
        <p:spPr>
          <a:xfrm>
            <a:off x="10554421" y="1842368"/>
            <a:ext cx="123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27DBE6-5568-8227-7CE6-518C5A601B64}"/>
              </a:ext>
            </a:extLst>
          </p:cNvPr>
          <p:cNvSpPr txBox="1"/>
          <p:nvPr/>
        </p:nvSpPr>
        <p:spPr>
          <a:xfrm>
            <a:off x="10861602" y="1363767"/>
            <a:ext cx="123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5B1F9A-8DCC-AFC8-9459-0E242D8C4FDB}"/>
              </a:ext>
            </a:extLst>
          </p:cNvPr>
          <p:cNvSpPr txBox="1"/>
          <p:nvPr/>
        </p:nvSpPr>
        <p:spPr>
          <a:xfrm>
            <a:off x="11057763" y="2128431"/>
            <a:ext cx="123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🥭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01A7D1-1837-5EAB-E3C1-48A9B4D996C5}"/>
              </a:ext>
            </a:extLst>
          </p:cNvPr>
          <p:cNvSpPr txBox="1"/>
          <p:nvPr/>
        </p:nvSpPr>
        <p:spPr>
          <a:xfrm>
            <a:off x="11347549" y="1186915"/>
            <a:ext cx="123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1E8540-E70B-0BC4-8AD7-4EB2198C626F}"/>
              </a:ext>
            </a:extLst>
          </p:cNvPr>
          <p:cNvSpPr txBox="1"/>
          <p:nvPr/>
        </p:nvSpPr>
        <p:spPr>
          <a:xfrm>
            <a:off x="11613757" y="1859601"/>
            <a:ext cx="123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🥭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3588BE-5D92-6E59-F285-444BB993C830}"/>
              </a:ext>
            </a:extLst>
          </p:cNvPr>
          <p:cNvSpPr txBox="1"/>
          <p:nvPr/>
        </p:nvSpPr>
        <p:spPr>
          <a:xfrm>
            <a:off x="3210128" y="3249197"/>
            <a:ext cx="783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🍎</a:t>
            </a:r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B07435-A2BD-3F20-8863-1D1DCEE90374}"/>
              </a:ext>
            </a:extLst>
          </p:cNvPr>
          <p:cNvSpPr txBox="1"/>
          <p:nvPr/>
        </p:nvSpPr>
        <p:spPr>
          <a:xfrm>
            <a:off x="10891376" y="3445477"/>
            <a:ext cx="783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🍎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52F099-72CA-D09A-60AB-9A1C4015EAD2}"/>
              </a:ext>
            </a:extLst>
          </p:cNvPr>
          <p:cNvSpPr txBox="1"/>
          <p:nvPr/>
        </p:nvSpPr>
        <p:spPr>
          <a:xfrm>
            <a:off x="10535476" y="3476195"/>
            <a:ext cx="612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🍎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925128-4798-FB2C-7167-6EF3315257DA}"/>
              </a:ext>
            </a:extLst>
          </p:cNvPr>
          <p:cNvSpPr txBox="1"/>
          <p:nvPr/>
        </p:nvSpPr>
        <p:spPr>
          <a:xfrm>
            <a:off x="11013587" y="3206882"/>
            <a:ext cx="715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🍎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0BCBD8-DEC9-B957-FB91-800944BECB25}"/>
              </a:ext>
            </a:extLst>
          </p:cNvPr>
          <p:cNvSpPr txBox="1"/>
          <p:nvPr/>
        </p:nvSpPr>
        <p:spPr>
          <a:xfrm rot="11224490" flipV="1">
            <a:off x="11441875" y="3163092"/>
            <a:ext cx="694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🍎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80CAFF-AF23-F2EC-FB68-2D82A73F5DEE}"/>
              </a:ext>
            </a:extLst>
          </p:cNvPr>
          <p:cNvSpPr txBox="1"/>
          <p:nvPr/>
        </p:nvSpPr>
        <p:spPr>
          <a:xfrm rot="10984675" flipV="1">
            <a:off x="11232167" y="3554048"/>
            <a:ext cx="681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🍎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C61EF1-9485-9553-E189-17D999B28063}"/>
              </a:ext>
            </a:extLst>
          </p:cNvPr>
          <p:cNvSpPr txBox="1"/>
          <p:nvPr/>
        </p:nvSpPr>
        <p:spPr>
          <a:xfrm rot="10800000" flipV="1">
            <a:off x="10616529" y="3092825"/>
            <a:ext cx="653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🍎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E864B4-2ED4-E3A4-16DC-E37385C2A764}"/>
              </a:ext>
            </a:extLst>
          </p:cNvPr>
          <p:cNvSpPr txBox="1"/>
          <p:nvPr/>
        </p:nvSpPr>
        <p:spPr>
          <a:xfrm>
            <a:off x="11213181" y="1500489"/>
            <a:ext cx="123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🥭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F1C0BFF-BCFA-7598-EF41-B3D9FF3A7B82}"/>
              </a:ext>
            </a:extLst>
          </p:cNvPr>
          <p:cNvSpPr txBox="1"/>
          <p:nvPr/>
        </p:nvSpPr>
        <p:spPr>
          <a:xfrm>
            <a:off x="11409342" y="2265153"/>
            <a:ext cx="123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🥭</a:t>
            </a:r>
          </a:p>
        </p:txBody>
      </p:sp>
    </p:spTree>
    <p:extLst>
      <p:ext uri="{BB962C8B-B14F-4D97-AF65-F5344CB8AC3E}">
        <p14:creationId xmlns:p14="http://schemas.microsoft.com/office/powerpoint/2010/main" val="420300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D6B2-EBDC-3C8F-B330-2EF3F549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312" y="-93567"/>
            <a:ext cx="6721886" cy="1192518"/>
          </a:xfrm>
        </p:spPr>
        <p:txBody>
          <a:bodyPr>
            <a:normAutofit/>
          </a:bodyPr>
          <a:lstStyle/>
          <a:p>
            <a:r>
              <a:rPr lang="en-IN" sz="5400" dirty="0"/>
              <a:t>REINFORCEMENT learning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841F0-7948-1BFB-55A8-7F53C114FA91}"/>
              </a:ext>
            </a:extLst>
          </p:cNvPr>
          <p:cNvSpPr txBox="1"/>
          <p:nvPr/>
        </p:nvSpPr>
        <p:spPr>
          <a:xfrm>
            <a:off x="369651" y="1964987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23162-86E4-13E1-E8FE-7856C242B28E}"/>
              </a:ext>
            </a:extLst>
          </p:cNvPr>
          <p:cNvSpPr txBox="1"/>
          <p:nvPr/>
        </p:nvSpPr>
        <p:spPr>
          <a:xfrm>
            <a:off x="1218736" y="2052072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B5967-8537-EE8E-7D91-1842B60C3318}"/>
              </a:ext>
            </a:extLst>
          </p:cNvPr>
          <p:cNvSpPr txBox="1"/>
          <p:nvPr/>
        </p:nvSpPr>
        <p:spPr>
          <a:xfrm>
            <a:off x="775433" y="1569917"/>
            <a:ext cx="2893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9E6E7-9CBE-8CB1-4CF3-D882C2F4A296}"/>
              </a:ext>
            </a:extLst>
          </p:cNvPr>
          <p:cNvSpPr txBox="1"/>
          <p:nvPr/>
        </p:nvSpPr>
        <p:spPr>
          <a:xfrm>
            <a:off x="1624519" y="2883069"/>
            <a:ext cx="2509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🍎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12143-AD61-D923-D75B-88173AA3B199}"/>
              </a:ext>
            </a:extLst>
          </p:cNvPr>
          <p:cNvSpPr txBox="1"/>
          <p:nvPr/>
        </p:nvSpPr>
        <p:spPr>
          <a:xfrm>
            <a:off x="839182" y="2619970"/>
            <a:ext cx="2509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🍎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2A411-5F49-F62F-03AD-D914C7A5D0A0}"/>
              </a:ext>
            </a:extLst>
          </p:cNvPr>
          <p:cNvSpPr txBox="1"/>
          <p:nvPr/>
        </p:nvSpPr>
        <p:spPr>
          <a:xfrm>
            <a:off x="369651" y="3450967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32F26-0AAD-64D7-342D-AE74FF13B501}"/>
              </a:ext>
            </a:extLst>
          </p:cNvPr>
          <p:cNvSpPr txBox="1"/>
          <p:nvPr/>
        </p:nvSpPr>
        <p:spPr>
          <a:xfrm>
            <a:off x="1843592" y="2159716"/>
            <a:ext cx="250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47803-9DC1-0B3F-985B-073C5A1A7496}"/>
              </a:ext>
            </a:extLst>
          </p:cNvPr>
          <p:cNvSpPr txBox="1"/>
          <p:nvPr/>
        </p:nvSpPr>
        <p:spPr>
          <a:xfrm>
            <a:off x="203800" y="2828690"/>
            <a:ext cx="6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🍎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251A7-ACD1-91BD-2058-3D771D758BD0}"/>
              </a:ext>
            </a:extLst>
          </p:cNvPr>
          <p:cNvSpPr txBox="1"/>
          <p:nvPr/>
        </p:nvSpPr>
        <p:spPr>
          <a:xfrm>
            <a:off x="865530" y="4665196"/>
            <a:ext cx="250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data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9A570A-1C1F-4BCA-84A1-C1B0B30E49FA}"/>
              </a:ext>
            </a:extLst>
          </p:cNvPr>
          <p:cNvSpPr/>
          <p:nvPr/>
        </p:nvSpPr>
        <p:spPr>
          <a:xfrm>
            <a:off x="2775857" y="2698403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E69076A-F91F-4C0C-1F99-030EDED1D8A6}"/>
              </a:ext>
            </a:extLst>
          </p:cNvPr>
          <p:cNvSpPr/>
          <p:nvPr/>
        </p:nvSpPr>
        <p:spPr>
          <a:xfrm>
            <a:off x="4985888" y="2692719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C721E68-5FDC-7458-29E0-D7CA6187E7DF}"/>
              </a:ext>
            </a:extLst>
          </p:cNvPr>
          <p:cNvSpPr/>
          <p:nvPr/>
        </p:nvSpPr>
        <p:spPr>
          <a:xfrm>
            <a:off x="7195919" y="2692719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FEC1C-E9F6-0CF2-1FEE-1725274F9166}"/>
              </a:ext>
            </a:extLst>
          </p:cNvPr>
          <p:cNvSpPr/>
          <p:nvPr/>
        </p:nvSpPr>
        <p:spPr>
          <a:xfrm>
            <a:off x="9416143" y="2692719"/>
            <a:ext cx="599409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C07DE-642B-5DEC-8441-1699498D6D77}"/>
              </a:ext>
            </a:extLst>
          </p:cNvPr>
          <p:cNvSpPr txBox="1"/>
          <p:nvPr/>
        </p:nvSpPr>
        <p:spPr>
          <a:xfrm>
            <a:off x="3260024" y="4060862"/>
            <a:ext cx="250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E1B07D-ADD5-53F8-08D4-840ACB3852B6}"/>
              </a:ext>
            </a:extLst>
          </p:cNvPr>
          <p:cNvSpPr txBox="1"/>
          <p:nvPr/>
        </p:nvSpPr>
        <p:spPr>
          <a:xfrm>
            <a:off x="5769760" y="4185032"/>
            <a:ext cx="250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feedback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BEA6F1-1759-3492-0E7D-A946C5DCC7ED}"/>
              </a:ext>
            </a:extLst>
          </p:cNvPr>
          <p:cNvSpPr txBox="1"/>
          <p:nvPr/>
        </p:nvSpPr>
        <p:spPr>
          <a:xfrm>
            <a:off x="7972744" y="4165079"/>
            <a:ext cx="204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Learns</a:t>
            </a:r>
          </a:p>
        </p:txBody>
      </p:sp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8AAA7794-0A95-8D47-919C-B59D325B8831}"/>
              </a:ext>
            </a:extLst>
          </p:cNvPr>
          <p:cNvSpPr/>
          <p:nvPr/>
        </p:nvSpPr>
        <p:spPr>
          <a:xfrm>
            <a:off x="10015552" y="760396"/>
            <a:ext cx="2042808" cy="11328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5E858A-8348-3B46-4B60-D433AE4911E7}"/>
              </a:ext>
            </a:extLst>
          </p:cNvPr>
          <p:cNvSpPr txBox="1"/>
          <p:nvPr/>
        </p:nvSpPr>
        <p:spPr>
          <a:xfrm>
            <a:off x="10149192" y="1142140"/>
            <a:ext cx="204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 is an Apple!</a:t>
            </a:r>
          </a:p>
        </p:txBody>
      </p:sp>
      <p:pic>
        <p:nvPicPr>
          <p:cNvPr id="29" name="Picture 4" descr="Ai on Laptop Screen 3d artificial intelligence icon 21820180 PNG">
            <a:extLst>
              <a:ext uri="{FF2B5EF4-FFF2-40B4-BE49-F238E27FC236}">
                <a16:creationId xmlns:a16="http://schemas.microsoft.com/office/drawing/2014/main" id="{0BB522DF-74F3-0E43-2497-DC125620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00" y1="43556" x2="20444" y2="48889"/>
                        <a14:foregroundMark x1="27556" y1="44889" x2="15556" y2="64444"/>
                        <a14:foregroundMark x1="15556" y1="64444" x2="34222" y2="68889"/>
                        <a14:foregroundMark x1="18667" y1="53778" x2="20000" y2="53778"/>
                        <a14:foregroundMark x1="24444" y1="42222" x2="30667" y2="18667"/>
                        <a14:foregroundMark x1="30667" y1="18667" x2="56000" y2="13333"/>
                        <a14:foregroundMark x1="56000" y1="13333" x2="80000" y2="17778"/>
                        <a14:foregroundMark x1="80000" y1="17778" x2="85778" y2="39556"/>
                        <a14:foregroundMark x1="85778" y1="39556" x2="84889" y2="55556"/>
                        <a14:foregroundMark x1="86667" y1="53333" x2="72889" y2="76000"/>
                        <a14:foregroundMark x1="72889" y1="76000" x2="19111" y2="71556"/>
                        <a14:foregroundMark x1="19111" y1="71556" x2="14667" y2="68444"/>
                        <a14:foregroundMark x1="36444" y1="75111" x2="46667" y2="79556"/>
                        <a14:foregroundMark x1="55556" y1="76000" x2="27556" y2="73333"/>
                        <a14:foregroundMark x1="52889" y1="77333" x2="24889" y2="76444"/>
                        <a14:foregroundMark x1="24889" y1="76444" x2="20000" y2="64000"/>
                        <a14:foregroundMark x1="16444" y1="63556" x2="15111" y2="65333"/>
                        <a14:foregroundMark x1="15111" y1="67111" x2="11111" y2="67111"/>
                        <a14:foregroundMark x1="11111" y1="67111" x2="14667" y2="62667"/>
                        <a14:foregroundMark x1="69778" y1="76444" x2="55111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329" y="194865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Ai &amp; Machine Learning – Geographical information system (GIS) Quality  Standard Information Technology">
            <a:extLst>
              <a:ext uri="{FF2B5EF4-FFF2-40B4-BE49-F238E27FC236}">
                <a16:creationId xmlns:a16="http://schemas.microsoft.com/office/drawing/2014/main" id="{0A8AEC40-BACF-61CA-D2B0-2328FDF38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6429" l="9667" r="90000">
                        <a14:foregroundMark x1="29333" y1="5952" x2="31000" y2="19048"/>
                        <a14:foregroundMark x1="24667" y1="17857" x2="79667" y2="5357"/>
                        <a14:foregroundMark x1="79667" y1="5357" x2="85459" y2="21482"/>
                        <a14:foregroundMark x1="79684" y1="73134" x2="65000" y2="69048"/>
                        <a14:foregroundMark x1="65000" y1="69048" x2="46667" y2="95833"/>
                        <a14:foregroundMark x1="46667" y1="95833" x2="18667" y2="84524"/>
                        <a14:foregroundMark x1="18667" y1="84524" x2="9667" y2="50595"/>
                        <a14:foregroundMark x1="9667" y1="50595" x2="17000" y2="26190"/>
                        <a14:foregroundMark x1="69667" y1="78571" x2="78000" y2="76190"/>
                        <a14:foregroundMark x1="57667" y1="86905" x2="44667" y2="89881"/>
                        <a14:foregroundMark x1="57333" y1="93452" x2="47667" y2="96429"/>
                        <a14:foregroundMark x1="24000" y1="20238" x2="23667" y2="20238"/>
                        <a14:foregroundMark x1="27667" y1="14881" x2="19000" y2="24405"/>
                        <a14:foregroundMark x1="85667" y1="25000" x2="72000" y2="51190"/>
                        <a14:foregroundMark x1="72000" y1="52381" x2="83000" y2="28571"/>
                        <a14:foregroundMark x1="83000" y1="28571" x2="76333" y2="44643"/>
                        <a14:foregroundMark x1="76333" y1="44643" x2="82000" y2="34524"/>
                        <a14:foregroundMark x1="82000" y1="34524" x2="82667" y2="42262"/>
                        <a14:foregroundMark x1="77000" y1="58333" x2="74000" y2="59524"/>
                        <a14:backgroundMark x1="91456" y1="36053" x2="94000" y2="55357"/>
                        <a14:backgroundMark x1="90369" y1="40162" x2="92333" y2="55357"/>
                        <a14:backgroundMark x1="90411" y1="40150" x2="93667" y2="57143"/>
                        <a14:backgroundMark x1="87944" y1="42783" x2="86667" y2="57738"/>
                        <a14:backgroundMark x1="89667" y1="22619" x2="89074" y2="29564"/>
                        <a14:backgroundMark x1="86667" y1="57738" x2="89333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476" y="2086847"/>
            <a:ext cx="2064242" cy="15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EBF396E1-8C1A-182D-4DE0-76B05EDAED10}"/>
              </a:ext>
            </a:extLst>
          </p:cNvPr>
          <p:cNvSpPr/>
          <p:nvPr/>
        </p:nvSpPr>
        <p:spPr>
          <a:xfrm>
            <a:off x="4146095" y="799957"/>
            <a:ext cx="2042808" cy="11328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AA855F-6107-1D3F-81B9-584947D87527}"/>
              </a:ext>
            </a:extLst>
          </p:cNvPr>
          <p:cNvSpPr txBox="1"/>
          <p:nvPr/>
        </p:nvSpPr>
        <p:spPr>
          <a:xfrm>
            <a:off x="4279735" y="1181701"/>
            <a:ext cx="204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 is an mango!</a:t>
            </a:r>
          </a:p>
        </p:txBody>
      </p:sp>
      <p:pic>
        <p:nvPicPr>
          <p:cNvPr id="1028" name="Picture 4" descr="3d man giving feedback 10872854 PNG">
            <a:extLst>
              <a:ext uri="{FF2B5EF4-FFF2-40B4-BE49-F238E27FC236}">
                <a16:creationId xmlns:a16="http://schemas.microsoft.com/office/drawing/2014/main" id="{5D47E6C3-6716-C2CE-D293-287510FF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92000" l="9778" r="89778">
                        <a14:foregroundMark x1="44000" y1="84889" x2="44000" y2="53778"/>
                        <a14:foregroundMark x1="45778" y1="86222" x2="40000" y2="87556"/>
                        <a14:foregroundMark x1="48000" y1="91556" x2="47111" y2="90667"/>
                        <a14:foregroundMark x1="63111" y1="88444" x2="65778" y2="92000"/>
                        <a14:foregroundMark x1="35111" y1="23111" x2="46222" y2="29333"/>
                        <a14:foregroundMark x1="32889" y1="21778" x2="28889" y2="18222"/>
                        <a14:foregroundMark x1="28889" y1="16889" x2="28444" y2="18667"/>
                        <a14:foregroundMark x1="54222" y1="14222" x2="59111" y2="31111"/>
                        <a14:foregroundMark x1="58667" y1="15111" x2="57333" y2="1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370" y="1905015"/>
            <a:ext cx="2260906" cy="226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hought Bubble: Cloud 32">
            <a:extLst>
              <a:ext uri="{FF2B5EF4-FFF2-40B4-BE49-F238E27FC236}">
                <a16:creationId xmlns:a16="http://schemas.microsoft.com/office/drawing/2014/main" id="{11923981-E054-37F6-1C16-88F284D9630D}"/>
              </a:ext>
            </a:extLst>
          </p:cNvPr>
          <p:cNvSpPr/>
          <p:nvPr/>
        </p:nvSpPr>
        <p:spPr>
          <a:xfrm>
            <a:off x="6273872" y="736126"/>
            <a:ext cx="2042808" cy="1132821"/>
          </a:xfrm>
          <a:prstGeom prst="cloudCallout">
            <a:avLst>
              <a:gd name="adj1" fmla="val -38267"/>
              <a:gd name="adj2" fmla="val 8374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465F1E-BC3F-A169-5392-DA03F6DC833C}"/>
              </a:ext>
            </a:extLst>
          </p:cNvPr>
          <p:cNvSpPr txBox="1"/>
          <p:nvPr/>
        </p:nvSpPr>
        <p:spPr>
          <a:xfrm>
            <a:off x="6607434" y="964263"/>
            <a:ext cx="204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Wrong! It is apple</a:t>
            </a:r>
          </a:p>
        </p:txBody>
      </p:sp>
      <p:sp>
        <p:nvSpPr>
          <p:cNvPr id="37" name="Thought Bubble: Cloud 36">
            <a:extLst>
              <a:ext uri="{FF2B5EF4-FFF2-40B4-BE49-F238E27FC236}">
                <a16:creationId xmlns:a16="http://schemas.microsoft.com/office/drawing/2014/main" id="{1F80564A-6354-32F7-47A6-D59B0D354F31}"/>
              </a:ext>
            </a:extLst>
          </p:cNvPr>
          <p:cNvSpPr/>
          <p:nvPr/>
        </p:nvSpPr>
        <p:spPr>
          <a:xfrm>
            <a:off x="8354005" y="1036854"/>
            <a:ext cx="1630208" cy="1069278"/>
          </a:xfrm>
          <a:prstGeom prst="cloudCallout">
            <a:avLst>
              <a:gd name="adj1" fmla="val -38267"/>
              <a:gd name="adj2" fmla="val 8374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23C1F8-5075-5819-5F8B-B0C7022B351C}"/>
              </a:ext>
            </a:extLst>
          </p:cNvPr>
          <p:cNvSpPr txBox="1"/>
          <p:nvPr/>
        </p:nvSpPr>
        <p:spPr>
          <a:xfrm>
            <a:off x="8687567" y="1251347"/>
            <a:ext cx="163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6A87BF-8BB7-EA8E-EE18-3F97827B87EC}"/>
              </a:ext>
            </a:extLst>
          </p:cNvPr>
          <p:cNvSpPr txBox="1"/>
          <p:nvPr/>
        </p:nvSpPr>
        <p:spPr>
          <a:xfrm>
            <a:off x="10408016" y="4665196"/>
            <a:ext cx="2509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🍎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83CF1F-346A-18D5-C096-F9D26C894158}"/>
              </a:ext>
            </a:extLst>
          </p:cNvPr>
          <p:cNvSpPr txBox="1"/>
          <p:nvPr/>
        </p:nvSpPr>
        <p:spPr>
          <a:xfrm>
            <a:off x="10149192" y="5547355"/>
            <a:ext cx="250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New input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EE3068-8E74-313F-1B8F-C0A505DDAC45}"/>
              </a:ext>
            </a:extLst>
          </p:cNvPr>
          <p:cNvSpPr txBox="1"/>
          <p:nvPr/>
        </p:nvSpPr>
        <p:spPr>
          <a:xfrm>
            <a:off x="9915728" y="131759"/>
            <a:ext cx="250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Reinforced response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ABED685-5239-B468-315B-7BA1011D84B5}"/>
              </a:ext>
            </a:extLst>
          </p:cNvPr>
          <p:cNvSpPr/>
          <p:nvPr/>
        </p:nvSpPr>
        <p:spPr>
          <a:xfrm rot="16200000">
            <a:off x="10541299" y="4175943"/>
            <a:ext cx="738089" cy="240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3" name="Picture 4" descr="Ai on Laptop Screen 3d artificial intelligence icon 21820180 PNG">
            <a:extLst>
              <a:ext uri="{FF2B5EF4-FFF2-40B4-BE49-F238E27FC236}">
                <a16:creationId xmlns:a16="http://schemas.microsoft.com/office/drawing/2014/main" id="{0157B313-B6F1-22F4-F10C-516CB3CEC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00" y1="43556" x2="20444" y2="48889"/>
                        <a14:foregroundMark x1="27556" y1="44889" x2="15556" y2="64444"/>
                        <a14:foregroundMark x1="15556" y1="64444" x2="34222" y2="68889"/>
                        <a14:foregroundMark x1="18667" y1="53778" x2="20000" y2="53778"/>
                        <a14:foregroundMark x1="24444" y1="42222" x2="30667" y2="18667"/>
                        <a14:foregroundMark x1="30667" y1="18667" x2="56000" y2="13333"/>
                        <a14:foregroundMark x1="56000" y1="13333" x2="80000" y2="17778"/>
                        <a14:foregroundMark x1="80000" y1="17778" x2="85778" y2="39556"/>
                        <a14:foregroundMark x1="85778" y1="39556" x2="84889" y2="55556"/>
                        <a14:foregroundMark x1="86667" y1="53333" x2="72889" y2="76000"/>
                        <a14:foregroundMark x1="72889" y1="76000" x2="19111" y2="71556"/>
                        <a14:foregroundMark x1="19111" y1="71556" x2="14667" y2="68444"/>
                        <a14:foregroundMark x1="36444" y1="75111" x2="46667" y2="79556"/>
                        <a14:foregroundMark x1="55556" y1="76000" x2="27556" y2="73333"/>
                        <a14:foregroundMark x1="52889" y1="77333" x2="24889" y2="76444"/>
                        <a14:foregroundMark x1="24889" y1="76444" x2="20000" y2="64000"/>
                        <a14:foregroundMark x1="16444" y1="63556" x2="15111" y2="65333"/>
                        <a14:foregroundMark x1="15111" y1="67111" x2="11111" y2="67111"/>
                        <a14:foregroundMark x1="11111" y1="67111" x2="14667" y2="62667"/>
                        <a14:foregroundMark x1="69778" y1="76444" x2="55111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780" y="20167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45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437B-18A5-530C-F59F-D2EF335B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737" y="299359"/>
            <a:ext cx="6331350" cy="729342"/>
          </a:xfrm>
        </p:spPr>
        <p:txBody>
          <a:bodyPr>
            <a:normAutofit fontScale="90000"/>
          </a:bodyPr>
          <a:lstStyle/>
          <a:p>
            <a:r>
              <a:rPr lang="en-IN" sz="5400" dirty="0"/>
              <a:t>REINFORCEMENT learning </a:t>
            </a:r>
            <a:br>
              <a:rPr lang="en-IN" sz="5400" dirty="0"/>
            </a:br>
            <a:endParaRPr lang="en-IN" dirty="0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C9BCE5F-33A8-0969-6775-98EFE347F8FE}"/>
              </a:ext>
            </a:extLst>
          </p:cNvPr>
          <p:cNvSpPr/>
          <p:nvPr/>
        </p:nvSpPr>
        <p:spPr>
          <a:xfrm>
            <a:off x="359228" y="1426030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BC0CC9AC-DC28-839E-1CC4-178201E63449}"/>
              </a:ext>
            </a:extLst>
          </p:cNvPr>
          <p:cNvSpPr/>
          <p:nvPr/>
        </p:nvSpPr>
        <p:spPr>
          <a:xfrm>
            <a:off x="511628" y="1469572"/>
            <a:ext cx="88900" cy="16328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17B7157F-E612-ABA1-61FC-F48AFAE5EA7F}"/>
              </a:ext>
            </a:extLst>
          </p:cNvPr>
          <p:cNvSpPr/>
          <p:nvPr/>
        </p:nvSpPr>
        <p:spPr>
          <a:xfrm>
            <a:off x="511628" y="1578430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52BE3369-DE14-D7FC-F636-71E4F53F8E2B}"/>
              </a:ext>
            </a:extLst>
          </p:cNvPr>
          <p:cNvSpPr/>
          <p:nvPr/>
        </p:nvSpPr>
        <p:spPr>
          <a:xfrm>
            <a:off x="674914" y="14913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1816C3C6-7B29-F188-94F9-70BA9A7896BE}"/>
              </a:ext>
            </a:extLst>
          </p:cNvPr>
          <p:cNvSpPr/>
          <p:nvPr/>
        </p:nvSpPr>
        <p:spPr>
          <a:xfrm>
            <a:off x="664028" y="1730830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6A78E67D-6520-AC18-8786-E1FFCC2FCD5E}"/>
              </a:ext>
            </a:extLst>
          </p:cNvPr>
          <p:cNvSpPr/>
          <p:nvPr/>
        </p:nvSpPr>
        <p:spPr>
          <a:xfrm>
            <a:off x="816428" y="1883230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BA3D4965-6A66-FF9B-C5A9-C2FB7D9FF122}"/>
              </a:ext>
            </a:extLst>
          </p:cNvPr>
          <p:cNvSpPr/>
          <p:nvPr/>
        </p:nvSpPr>
        <p:spPr>
          <a:xfrm>
            <a:off x="838199" y="16002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D45E7290-CD8A-A167-EE56-34421EA3227B}"/>
              </a:ext>
            </a:extLst>
          </p:cNvPr>
          <p:cNvSpPr/>
          <p:nvPr/>
        </p:nvSpPr>
        <p:spPr>
          <a:xfrm>
            <a:off x="478971" y="19485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D1263038-76A3-2CEF-FD4F-08E12CF48391}"/>
              </a:ext>
            </a:extLst>
          </p:cNvPr>
          <p:cNvSpPr/>
          <p:nvPr/>
        </p:nvSpPr>
        <p:spPr>
          <a:xfrm>
            <a:off x="729342" y="2046516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21A14CEE-7E08-DE2D-8BD7-BFC2B66F2C05}"/>
              </a:ext>
            </a:extLst>
          </p:cNvPr>
          <p:cNvSpPr/>
          <p:nvPr/>
        </p:nvSpPr>
        <p:spPr>
          <a:xfrm>
            <a:off x="424542" y="17090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0AD01D03-1E66-D0F6-2EB0-3E07C445AB83}"/>
              </a:ext>
            </a:extLst>
          </p:cNvPr>
          <p:cNvSpPr/>
          <p:nvPr/>
        </p:nvSpPr>
        <p:spPr>
          <a:xfrm>
            <a:off x="1022168" y="178852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0DF7B503-867B-76A8-8EBC-9225073FB4E1}"/>
              </a:ext>
            </a:extLst>
          </p:cNvPr>
          <p:cNvSpPr/>
          <p:nvPr/>
        </p:nvSpPr>
        <p:spPr>
          <a:xfrm>
            <a:off x="264305" y="16872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D31C696-A2BA-D222-4BB7-2BCB7ACEE765}"/>
              </a:ext>
            </a:extLst>
          </p:cNvPr>
          <p:cNvSpPr/>
          <p:nvPr/>
        </p:nvSpPr>
        <p:spPr>
          <a:xfrm>
            <a:off x="416705" y="18396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FACDF2E5-3AD6-C51C-FBF1-17DB4CCD6DAC}"/>
              </a:ext>
            </a:extLst>
          </p:cNvPr>
          <p:cNvSpPr/>
          <p:nvPr/>
        </p:nvSpPr>
        <p:spPr>
          <a:xfrm>
            <a:off x="569105" y="19920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B4A6120-8DD4-0619-77B9-09947A638006}"/>
              </a:ext>
            </a:extLst>
          </p:cNvPr>
          <p:cNvSpPr/>
          <p:nvPr/>
        </p:nvSpPr>
        <p:spPr>
          <a:xfrm>
            <a:off x="989511" y="1621972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4880AA0D-4E96-A8C5-BDC4-8EFA2D4FEB3D}"/>
              </a:ext>
            </a:extLst>
          </p:cNvPr>
          <p:cNvSpPr/>
          <p:nvPr/>
        </p:nvSpPr>
        <p:spPr>
          <a:xfrm>
            <a:off x="272142" y="16546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655D288B-DB14-F167-88CA-6A15346D3B2F}"/>
              </a:ext>
            </a:extLst>
          </p:cNvPr>
          <p:cNvSpPr/>
          <p:nvPr/>
        </p:nvSpPr>
        <p:spPr>
          <a:xfrm>
            <a:off x="424542" y="18070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DC905D77-142F-054D-6563-910901A68660}"/>
              </a:ext>
            </a:extLst>
          </p:cNvPr>
          <p:cNvSpPr/>
          <p:nvPr/>
        </p:nvSpPr>
        <p:spPr>
          <a:xfrm>
            <a:off x="576942" y="19594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AF133999-258B-6D1B-883E-1031578087C4}"/>
              </a:ext>
            </a:extLst>
          </p:cNvPr>
          <p:cNvSpPr/>
          <p:nvPr/>
        </p:nvSpPr>
        <p:spPr>
          <a:xfrm>
            <a:off x="281940" y="1469572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9E4354ED-89EB-F8EA-F5CE-46783670177C}"/>
              </a:ext>
            </a:extLst>
          </p:cNvPr>
          <p:cNvSpPr/>
          <p:nvPr/>
        </p:nvSpPr>
        <p:spPr>
          <a:xfrm>
            <a:off x="434340" y="1621972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0D5A7506-E2A7-158D-0B12-043B16609FA4}"/>
              </a:ext>
            </a:extLst>
          </p:cNvPr>
          <p:cNvSpPr/>
          <p:nvPr/>
        </p:nvSpPr>
        <p:spPr>
          <a:xfrm>
            <a:off x="739140" y="1926772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427C6FC8-11AF-F632-367E-4F21BA7E4DB3}"/>
              </a:ext>
            </a:extLst>
          </p:cNvPr>
          <p:cNvSpPr/>
          <p:nvPr/>
        </p:nvSpPr>
        <p:spPr>
          <a:xfrm>
            <a:off x="652054" y="1589314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49E03F94-D3B0-E26F-1293-A4BB99A88573}"/>
              </a:ext>
            </a:extLst>
          </p:cNvPr>
          <p:cNvSpPr/>
          <p:nvPr/>
        </p:nvSpPr>
        <p:spPr>
          <a:xfrm>
            <a:off x="956854" y="1894114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34C16796-FE5D-C431-1317-CD93AE3438D2}"/>
              </a:ext>
            </a:extLst>
          </p:cNvPr>
          <p:cNvSpPr/>
          <p:nvPr/>
        </p:nvSpPr>
        <p:spPr>
          <a:xfrm>
            <a:off x="416706" y="1545772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DC45CB87-3DA6-34EA-CA95-7B80FC1AE8FE}"/>
              </a:ext>
            </a:extLst>
          </p:cNvPr>
          <p:cNvSpPr/>
          <p:nvPr/>
        </p:nvSpPr>
        <p:spPr>
          <a:xfrm>
            <a:off x="881742" y="1815738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A4F478FC-5D6D-9905-F328-E4764A42C83E}"/>
              </a:ext>
            </a:extLst>
          </p:cNvPr>
          <p:cNvSpPr/>
          <p:nvPr/>
        </p:nvSpPr>
        <p:spPr>
          <a:xfrm>
            <a:off x="413657" y="1589315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DD7A525B-9181-BF3E-3543-A5B3907C6ADA}"/>
              </a:ext>
            </a:extLst>
          </p:cNvPr>
          <p:cNvSpPr/>
          <p:nvPr/>
        </p:nvSpPr>
        <p:spPr>
          <a:xfrm>
            <a:off x="511628" y="1578430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C4F70E3E-5DC5-CE12-FC2F-03964F1C11DF}"/>
              </a:ext>
            </a:extLst>
          </p:cNvPr>
          <p:cNvSpPr/>
          <p:nvPr/>
        </p:nvSpPr>
        <p:spPr>
          <a:xfrm>
            <a:off x="664028" y="1621972"/>
            <a:ext cx="88900" cy="16328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8B366744-ED4B-C948-8EDF-5B2F22FD3D75}"/>
              </a:ext>
            </a:extLst>
          </p:cNvPr>
          <p:cNvSpPr/>
          <p:nvPr/>
        </p:nvSpPr>
        <p:spPr>
          <a:xfrm>
            <a:off x="664028" y="1730830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C2DD2336-F238-2E90-381A-E1D6BA453703}"/>
              </a:ext>
            </a:extLst>
          </p:cNvPr>
          <p:cNvSpPr/>
          <p:nvPr/>
        </p:nvSpPr>
        <p:spPr>
          <a:xfrm>
            <a:off x="827314" y="16437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24AE3761-A986-0088-CA17-397852CF2644}"/>
              </a:ext>
            </a:extLst>
          </p:cNvPr>
          <p:cNvSpPr/>
          <p:nvPr/>
        </p:nvSpPr>
        <p:spPr>
          <a:xfrm>
            <a:off x="816428" y="1883230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49" name="Circle: Hollow 48">
            <a:extLst>
              <a:ext uri="{FF2B5EF4-FFF2-40B4-BE49-F238E27FC236}">
                <a16:creationId xmlns:a16="http://schemas.microsoft.com/office/drawing/2014/main" id="{910A504F-45BE-3B99-A688-09D31B024FA0}"/>
              </a:ext>
            </a:extLst>
          </p:cNvPr>
          <p:cNvSpPr/>
          <p:nvPr/>
        </p:nvSpPr>
        <p:spPr>
          <a:xfrm>
            <a:off x="968828" y="2035630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B923C265-10E3-A5C4-0C54-786C5211F93E}"/>
              </a:ext>
            </a:extLst>
          </p:cNvPr>
          <p:cNvSpPr/>
          <p:nvPr/>
        </p:nvSpPr>
        <p:spPr>
          <a:xfrm>
            <a:off x="990599" y="17526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51" name="Circle: Hollow 50">
            <a:extLst>
              <a:ext uri="{FF2B5EF4-FFF2-40B4-BE49-F238E27FC236}">
                <a16:creationId xmlns:a16="http://schemas.microsoft.com/office/drawing/2014/main" id="{472A8A6B-1572-E6BE-7565-6F23CB9226A1}"/>
              </a:ext>
            </a:extLst>
          </p:cNvPr>
          <p:cNvSpPr/>
          <p:nvPr/>
        </p:nvSpPr>
        <p:spPr>
          <a:xfrm>
            <a:off x="631371" y="21009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F56CC917-B703-5EDD-C531-CA6FD6DBB46B}"/>
              </a:ext>
            </a:extLst>
          </p:cNvPr>
          <p:cNvSpPr/>
          <p:nvPr/>
        </p:nvSpPr>
        <p:spPr>
          <a:xfrm>
            <a:off x="576942" y="18614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C5B67E92-C6DB-EA9A-51DB-170318D13331}"/>
              </a:ext>
            </a:extLst>
          </p:cNvPr>
          <p:cNvSpPr/>
          <p:nvPr/>
        </p:nvSpPr>
        <p:spPr>
          <a:xfrm>
            <a:off x="1174568" y="194092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89742054-8B27-60DF-046A-3A8329AF5F06}"/>
              </a:ext>
            </a:extLst>
          </p:cNvPr>
          <p:cNvSpPr/>
          <p:nvPr/>
        </p:nvSpPr>
        <p:spPr>
          <a:xfrm>
            <a:off x="416705" y="18396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AB366DF-B5E0-3B69-CD31-3CD6F1DB4B7D}"/>
              </a:ext>
            </a:extLst>
          </p:cNvPr>
          <p:cNvSpPr/>
          <p:nvPr/>
        </p:nvSpPr>
        <p:spPr>
          <a:xfrm>
            <a:off x="569105" y="19920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06552809-9A33-9547-1001-FA99BDBD291C}"/>
              </a:ext>
            </a:extLst>
          </p:cNvPr>
          <p:cNvSpPr/>
          <p:nvPr/>
        </p:nvSpPr>
        <p:spPr>
          <a:xfrm>
            <a:off x="721505" y="21444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58" name="Circle: Hollow 57">
            <a:extLst>
              <a:ext uri="{FF2B5EF4-FFF2-40B4-BE49-F238E27FC236}">
                <a16:creationId xmlns:a16="http://schemas.microsoft.com/office/drawing/2014/main" id="{CFCD25CC-64A4-F912-550D-777FBADB0AE9}"/>
              </a:ext>
            </a:extLst>
          </p:cNvPr>
          <p:cNvSpPr/>
          <p:nvPr/>
        </p:nvSpPr>
        <p:spPr>
          <a:xfrm>
            <a:off x="1141911" y="1774372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E51ACCD5-AABA-4453-69EC-5A074ADEA60A}"/>
              </a:ext>
            </a:extLst>
          </p:cNvPr>
          <p:cNvSpPr/>
          <p:nvPr/>
        </p:nvSpPr>
        <p:spPr>
          <a:xfrm>
            <a:off x="424542" y="18070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0" name="Circle: Hollow 59">
            <a:extLst>
              <a:ext uri="{FF2B5EF4-FFF2-40B4-BE49-F238E27FC236}">
                <a16:creationId xmlns:a16="http://schemas.microsoft.com/office/drawing/2014/main" id="{04BFC5E6-CDE3-7A35-F0CB-DC7AF06C2635}"/>
              </a:ext>
            </a:extLst>
          </p:cNvPr>
          <p:cNvSpPr/>
          <p:nvPr/>
        </p:nvSpPr>
        <p:spPr>
          <a:xfrm>
            <a:off x="576942" y="19594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1" name="Circle: Hollow 60">
            <a:extLst>
              <a:ext uri="{FF2B5EF4-FFF2-40B4-BE49-F238E27FC236}">
                <a16:creationId xmlns:a16="http://schemas.microsoft.com/office/drawing/2014/main" id="{066A20E9-5B2B-B595-868C-6FF477D04AF2}"/>
              </a:ext>
            </a:extLst>
          </p:cNvPr>
          <p:cNvSpPr/>
          <p:nvPr/>
        </p:nvSpPr>
        <p:spPr>
          <a:xfrm>
            <a:off x="729342" y="21118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2" name="Circle: Hollow 61">
            <a:extLst>
              <a:ext uri="{FF2B5EF4-FFF2-40B4-BE49-F238E27FC236}">
                <a16:creationId xmlns:a16="http://schemas.microsoft.com/office/drawing/2014/main" id="{5DEFAA76-ADBA-94BA-C3C5-56432BD6D85D}"/>
              </a:ext>
            </a:extLst>
          </p:cNvPr>
          <p:cNvSpPr/>
          <p:nvPr/>
        </p:nvSpPr>
        <p:spPr>
          <a:xfrm>
            <a:off x="434340" y="1621972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364D888E-9A31-5534-E0C7-B724BC2A1FF7}"/>
              </a:ext>
            </a:extLst>
          </p:cNvPr>
          <p:cNvSpPr/>
          <p:nvPr/>
        </p:nvSpPr>
        <p:spPr>
          <a:xfrm>
            <a:off x="586740" y="1774372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853BCB98-DBDA-96D7-8943-210357CAF801}"/>
              </a:ext>
            </a:extLst>
          </p:cNvPr>
          <p:cNvSpPr/>
          <p:nvPr/>
        </p:nvSpPr>
        <p:spPr>
          <a:xfrm>
            <a:off x="891540" y="2079172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12EF481F-D625-1BA1-5CF7-1B5470E8C708}"/>
              </a:ext>
            </a:extLst>
          </p:cNvPr>
          <p:cNvSpPr/>
          <p:nvPr/>
        </p:nvSpPr>
        <p:spPr>
          <a:xfrm>
            <a:off x="804454" y="1741714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6" name="Circle: Hollow 65">
            <a:extLst>
              <a:ext uri="{FF2B5EF4-FFF2-40B4-BE49-F238E27FC236}">
                <a16:creationId xmlns:a16="http://schemas.microsoft.com/office/drawing/2014/main" id="{8ADA0BDE-FA34-AE57-D056-EBC27660A42A}"/>
              </a:ext>
            </a:extLst>
          </p:cNvPr>
          <p:cNvSpPr/>
          <p:nvPr/>
        </p:nvSpPr>
        <p:spPr>
          <a:xfrm>
            <a:off x="1109254" y="2046514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7" name="Circle: Hollow 66">
            <a:extLst>
              <a:ext uri="{FF2B5EF4-FFF2-40B4-BE49-F238E27FC236}">
                <a16:creationId xmlns:a16="http://schemas.microsoft.com/office/drawing/2014/main" id="{D6662B0C-2311-D44E-917E-6E5AF198CAFB}"/>
              </a:ext>
            </a:extLst>
          </p:cNvPr>
          <p:cNvSpPr/>
          <p:nvPr/>
        </p:nvSpPr>
        <p:spPr>
          <a:xfrm>
            <a:off x="569106" y="1698172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8" name="Circle: Hollow 67">
            <a:extLst>
              <a:ext uri="{FF2B5EF4-FFF2-40B4-BE49-F238E27FC236}">
                <a16:creationId xmlns:a16="http://schemas.microsoft.com/office/drawing/2014/main" id="{BB3D601C-DF80-5FFC-D038-20B1E172136A}"/>
              </a:ext>
            </a:extLst>
          </p:cNvPr>
          <p:cNvSpPr/>
          <p:nvPr/>
        </p:nvSpPr>
        <p:spPr>
          <a:xfrm>
            <a:off x="1034142" y="1968138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9" name="Circle: Hollow 68">
            <a:extLst>
              <a:ext uri="{FF2B5EF4-FFF2-40B4-BE49-F238E27FC236}">
                <a16:creationId xmlns:a16="http://schemas.microsoft.com/office/drawing/2014/main" id="{3C005B4D-4681-1A0E-87F0-BE72FE3AABDA}"/>
              </a:ext>
            </a:extLst>
          </p:cNvPr>
          <p:cNvSpPr/>
          <p:nvPr/>
        </p:nvSpPr>
        <p:spPr>
          <a:xfrm>
            <a:off x="566057" y="1741715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71" name="Circle: Hollow 70">
            <a:extLst>
              <a:ext uri="{FF2B5EF4-FFF2-40B4-BE49-F238E27FC236}">
                <a16:creationId xmlns:a16="http://schemas.microsoft.com/office/drawing/2014/main" id="{2E81B93F-F281-C798-C1EA-2221FA1F2A09}"/>
              </a:ext>
            </a:extLst>
          </p:cNvPr>
          <p:cNvSpPr/>
          <p:nvPr/>
        </p:nvSpPr>
        <p:spPr>
          <a:xfrm>
            <a:off x="381000" y="12627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72" name="Circle: Hollow 71">
            <a:extLst>
              <a:ext uri="{FF2B5EF4-FFF2-40B4-BE49-F238E27FC236}">
                <a16:creationId xmlns:a16="http://schemas.microsoft.com/office/drawing/2014/main" id="{2BD2298F-5796-0200-60A8-772717984C49}"/>
              </a:ext>
            </a:extLst>
          </p:cNvPr>
          <p:cNvSpPr/>
          <p:nvPr/>
        </p:nvSpPr>
        <p:spPr>
          <a:xfrm>
            <a:off x="533400" y="1306286"/>
            <a:ext cx="88900" cy="16328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73" name="Circle: Hollow 72">
            <a:extLst>
              <a:ext uri="{FF2B5EF4-FFF2-40B4-BE49-F238E27FC236}">
                <a16:creationId xmlns:a16="http://schemas.microsoft.com/office/drawing/2014/main" id="{E3B4F153-2D2A-611F-399F-436868D2DC69}"/>
              </a:ext>
            </a:extLst>
          </p:cNvPr>
          <p:cNvSpPr/>
          <p:nvPr/>
        </p:nvSpPr>
        <p:spPr>
          <a:xfrm>
            <a:off x="533400" y="14151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130D4C33-D9FE-0D19-8409-11C0EDD51F1A}"/>
              </a:ext>
            </a:extLst>
          </p:cNvPr>
          <p:cNvSpPr/>
          <p:nvPr/>
        </p:nvSpPr>
        <p:spPr>
          <a:xfrm>
            <a:off x="696686" y="13280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069AACA9-CED8-9317-9BF7-96B317546BFB}"/>
              </a:ext>
            </a:extLst>
          </p:cNvPr>
          <p:cNvSpPr/>
          <p:nvPr/>
        </p:nvSpPr>
        <p:spPr>
          <a:xfrm>
            <a:off x="685800" y="15675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76" name="Circle: Hollow 75">
            <a:extLst>
              <a:ext uri="{FF2B5EF4-FFF2-40B4-BE49-F238E27FC236}">
                <a16:creationId xmlns:a16="http://schemas.microsoft.com/office/drawing/2014/main" id="{BD5C8CBD-73A0-C57A-D911-15219E23385F}"/>
              </a:ext>
            </a:extLst>
          </p:cNvPr>
          <p:cNvSpPr/>
          <p:nvPr/>
        </p:nvSpPr>
        <p:spPr>
          <a:xfrm>
            <a:off x="838200" y="17199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6DD7FB33-2AC6-3DC4-C9C9-6887445DD032}"/>
              </a:ext>
            </a:extLst>
          </p:cNvPr>
          <p:cNvSpPr/>
          <p:nvPr/>
        </p:nvSpPr>
        <p:spPr>
          <a:xfrm>
            <a:off x="859971" y="1436915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78" name="Circle: Hollow 77">
            <a:extLst>
              <a:ext uri="{FF2B5EF4-FFF2-40B4-BE49-F238E27FC236}">
                <a16:creationId xmlns:a16="http://schemas.microsoft.com/office/drawing/2014/main" id="{2759DA62-1403-A402-CDBC-EFB3005C673B}"/>
              </a:ext>
            </a:extLst>
          </p:cNvPr>
          <p:cNvSpPr/>
          <p:nvPr/>
        </p:nvSpPr>
        <p:spPr>
          <a:xfrm>
            <a:off x="500743" y="17852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79" name="Circle: Hollow 78">
            <a:extLst>
              <a:ext uri="{FF2B5EF4-FFF2-40B4-BE49-F238E27FC236}">
                <a16:creationId xmlns:a16="http://schemas.microsoft.com/office/drawing/2014/main" id="{AC2041C0-DFCC-3041-03D4-9289C5FE6FC3}"/>
              </a:ext>
            </a:extLst>
          </p:cNvPr>
          <p:cNvSpPr/>
          <p:nvPr/>
        </p:nvSpPr>
        <p:spPr>
          <a:xfrm>
            <a:off x="751114" y="1883230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E64C0D26-485D-4671-489D-9D3B9F178511}"/>
              </a:ext>
            </a:extLst>
          </p:cNvPr>
          <p:cNvSpPr/>
          <p:nvPr/>
        </p:nvSpPr>
        <p:spPr>
          <a:xfrm>
            <a:off x="446314" y="1545772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518FD3EF-2108-3D2E-1903-A708B38829D3}"/>
              </a:ext>
            </a:extLst>
          </p:cNvPr>
          <p:cNvSpPr/>
          <p:nvPr/>
        </p:nvSpPr>
        <p:spPr>
          <a:xfrm>
            <a:off x="1043940" y="162523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82" name="Circle: Hollow 81">
            <a:extLst>
              <a:ext uri="{FF2B5EF4-FFF2-40B4-BE49-F238E27FC236}">
                <a16:creationId xmlns:a16="http://schemas.microsoft.com/office/drawing/2014/main" id="{8C05816C-8897-CDCB-F0DE-5F29FEC96940}"/>
              </a:ext>
            </a:extLst>
          </p:cNvPr>
          <p:cNvSpPr/>
          <p:nvPr/>
        </p:nvSpPr>
        <p:spPr>
          <a:xfrm>
            <a:off x="286077" y="15240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83" name="Circle: Hollow 82">
            <a:extLst>
              <a:ext uri="{FF2B5EF4-FFF2-40B4-BE49-F238E27FC236}">
                <a16:creationId xmlns:a16="http://schemas.microsoft.com/office/drawing/2014/main" id="{EC8B35CA-0E07-9632-3E56-252914C5A11C}"/>
              </a:ext>
            </a:extLst>
          </p:cNvPr>
          <p:cNvSpPr/>
          <p:nvPr/>
        </p:nvSpPr>
        <p:spPr>
          <a:xfrm>
            <a:off x="438477" y="16764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84" name="Circle: Hollow 83">
            <a:extLst>
              <a:ext uri="{FF2B5EF4-FFF2-40B4-BE49-F238E27FC236}">
                <a16:creationId xmlns:a16="http://schemas.microsoft.com/office/drawing/2014/main" id="{86DC8680-BAAE-801F-7B24-56B46820257E}"/>
              </a:ext>
            </a:extLst>
          </p:cNvPr>
          <p:cNvSpPr/>
          <p:nvPr/>
        </p:nvSpPr>
        <p:spPr>
          <a:xfrm>
            <a:off x="590877" y="18288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85" name="Circle: Hollow 84">
            <a:extLst>
              <a:ext uri="{FF2B5EF4-FFF2-40B4-BE49-F238E27FC236}">
                <a16:creationId xmlns:a16="http://schemas.microsoft.com/office/drawing/2014/main" id="{660DC1B1-7A25-10B8-1361-84EBCC635069}"/>
              </a:ext>
            </a:extLst>
          </p:cNvPr>
          <p:cNvSpPr/>
          <p:nvPr/>
        </p:nvSpPr>
        <p:spPr>
          <a:xfrm>
            <a:off x="1011283" y="1458686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86" name="Circle: Hollow 85">
            <a:extLst>
              <a:ext uri="{FF2B5EF4-FFF2-40B4-BE49-F238E27FC236}">
                <a16:creationId xmlns:a16="http://schemas.microsoft.com/office/drawing/2014/main" id="{EF6A4C70-3E1D-C07C-B62B-D9457A06C1B6}"/>
              </a:ext>
            </a:extLst>
          </p:cNvPr>
          <p:cNvSpPr/>
          <p:nvPr/>
        </p:nvSpPr>
        <p:spPr>
          <a:xfrm>
            <a:off x="293914" y="14913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1D601770-553E-A92C-A4C1-577A98360E21}"/>
              </a:ext>
            </a:extLst>
          </p:cNvPr>
          <p:cNvSpPr/>
          <p:nvPr/>
        </p:nvSpPr>
        <p:spPr>
          <a:xfrm>
            <a:off x="446314" y="16437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42055759-03EE-2489-C893-225C0AD556F2}"/>
              </a:ext>
            </a:extLst>
          </p:cNvPr>
          <p:cNvSpPr/>
          <p:nvPr/>
        </p:nvSpPr>
        <p:spPr>
          <a:xfrm>
            <a:off x="598714" y="17961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78C6CA0D-1297-A132-ECC0-5FC60BC359D2}"/>
              </a:ext>
            </a:extLst>
          </p:cNvPr>
          <p:cNvSpPr/>
          <p:nvPr/>
        </p:nvSpPr>
        <p:spPr>
          <a:xfrm>
            <a:off x="303712" y="13062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90" name="Circle: Hollow 89">
            <a:extLst>
              <a:ext uri="{FF2B5EF4-FFF2-40B4-BE49-F238E27FC236}">
                <a16:creationId xmlns:a16="http://schemas.microsoft.com/office/drawing/2014/main" id="{1E9E174B-A9C3-45F1-154C-7EFFCE095FCF}"/>
              </a:ext>
            </a:extLst>
          </p:cNvPr>
          <p:cNvSpPr/>
          <p:nvPr/>
        </p:nvSpPr>
        <p:spPr>
          <a:xfrm>
            <a:off x="456112" y="14586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91" name="Circle: Hollow 90">
            <a:extLst>
              <a:ext uri="{FF2B5EF4-FFF2-40B4-BE49-F238E27FC236}">
                <a16:creationId xmlns:a16="http://schemas.microsoft.com/office/drawing/2014/main" id="{A2054DCB-BBB7-C02D-3825-98DC65C439B2}"/>
              </a:ext>
            </a:extLst>
          </p:cNvPr>
          <p:cNvSpPr/>
          <p:nvPr/>
        </p:nvSpPr>
        <p:spPr>
          <a:xfrm>
            <a:off x="760912" y="17634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9715BF23-B6F1-9B96-DB7E-F878351CC4CA}"/>
              </a:ext>
            </a:extLst>
          </p:cNvPr>
          <p:cNvSpPr/>
          <p:nvPr/>
        </p:nvSpPr>
        <p:spPr>
          <a:xfrm>
            <a:off x="673826" y="1426028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93" name="Circle: Hollow 92">
            <a:extLst>
              <a:ext uri="{FF2B5EF4-FFF2-40B4-BE49-F238E27FC236}">
                <a16:creationId xmlns:a16="http://schemas.microsoft.com/office/drawing/2014/main" id="{EAF01745-B8F6-91A9-E8B1-CD6BCB8DC245}"/>
              </a:ext>
            </a:extLst>
          </p:cNvPr>
          <p:cNvSpPr/>
          <p:nvPr/>
        </p:nvSpPr>
        <p:spPr>
          <a:xfrm>
            <a:off x="978626" y="1730828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94" name="Circle: Hollow 93">
            <a:extLst>
              <a:ext uri="{FF2B5EF4-FFF2-40B4-BE49-F238E27FC236}">
                <a16:creationId xmlns:a16="http://schemas.microsoft.com/office/drawing/2014/main" id="{93F614CC-8814-99F9-8B07-04A964392556}"/>
              </a:ext>
            </a:extLst>
          </p:cNvPr>
          <p:cNvSpPr/>
          <p:nvPr/>
        </p:nvSpPr>
        <p:spPr>
          <a:xfrm>
            <a:off x="438478" y="1382486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95" name="Circle: Hollow 94">
            <a:extLst>
              <a:ext uri="{FF2B5EF4-FFF2-40B4-BE49-F238E27FC236}">
                <a16:creationId xmlns:a16="http://schemas.microsoft.com/office/drawing/2014/main" id="{38967C19-74AE-7555-6860-5D5CFCA6726E}"/>
              </a:ext>
            </a:extLst>
          </p:cNvPr>
          <p:cNvSpPr/>
          <p:nvPr/>
        </p:nvSpPr>
        <p:spPr>
          <a:xfrm>
            <a:off x="903514" y="1652452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17FA3850-301B-F881-CBE7-9D47D833628F}"/>
              </a:ext>
            </a:extLst>
          </p:cNvPr>
          <p:cNvSpPr/>
          <p:nvPr/>
        </p:nvSpPr>
        <p:spPr>
          <a:xfrm>
            <a:off x="435429" y="14260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98" name="Circle: Hollow 97">
            <a:extLst>
              <a:ext uri="{FF2B5EF4-FFF2-40B4-BE49-F238E27FC236}">
                <a16:creationId xmlns:a16="http://schemas.microsoft.com/office/drawing/2014/main" id="{FD0618BE-C3A9-F92E-238E-BF8F77AFD995}"/>
              </a:ext>
            </a:extLst>
          </p:cNvPr>
          <p:cNvSpPr/>
          <p:nvPr/>
        </p:nvSpPr>
        <p:spPr>
          <a:xfrm>
            <a:off x="706483" y="13062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99" name="Circle: Hollow 98">
            <a:extLst>
              <a:ext uri="{FF2B5EF4-FFF2-40B4-BE49-F238E27FC236}">
                <a16:creationId xmlns:a16="http://schemas.microsoft.com/office/drawing/2014/main" id="{31AD5D0B-1D77-7077-9A79-DFB609495FBB}"/>
              </a:ext>
            </a:extLst>
          </p:cNvPr>
          <p:cNvSpPr/>
          <p:nvPr/>
        </p:nvSpPr>
        <p:spPr>
          <a:xfrm>
            <a:off x="858883" y="1349829"/>
            <a:ext cx="88900" cy="16328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00" name="Circle: Hollow 99">
            <a:extLst>
              <a:ext uri="{FF2B5EF4-FFF2-40B4-BE49-F238E27FC236}">
                <a16:creationId xmlns:a16="http://schemas.microsoft.com/office/drawing/2014/main" id="{C6AB4D61-9D89-A1EB-08D3-A312C14FE1CF}"/>
              </a:ext>
            </a:extLst>
          </p:cNvPr>
          <p:cNvSpPr/>
          <p:nvPr/>
        </p:nvSpPr>
        <p:spPr>
          <a:xfrm>
            <a:off x="858883" y="14586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01" name="Circle: Hollow 100">
            <a:extLst>
              <a:ext uri="{FF2B5EF4-FFF2-40B4-BE49-F238E27FC236}">
                <a16:creationId xmlns:a16="http://schemas.microsoft.com/office/drawing/2014/main" id="{AFD19FC3-DC52-C77F-3E85-BE19AF56A895}"/>
              </a:ext>
            </a:extLst>
          </p:cNvPr>
          <p:cNvSpPr/>
          <p:nvPr/>
        </p:nvSpPr>
        <p:spPr>
          <a:xfrm>
            <a:off x="1022169" y="13716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02" name="Circle: Hollow 101">
            <a:extLst>
              <a:ext uri="{FF2B5EF4-FFF2-40B4-BE49-F238E27FC236}">
                <a16:creationId xmlns:a16="http://schemas.microsoft.com/office/drawing/2014/main" id="{50833062-7623-9982-C309-9F8156E418CF}"/>
              </a:ext>
            </a:extLst>
          </p:cNvPr>
          <p:cNvSpPr/>
          <p:nvPr/>
        </p:nvSpPr>
        <p:spPr>
          <a:xfrm>
            <a:off x="1011283" y="16110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FC1BF076-A349-5640-9359-305E22EB4C2D}"/>
              </a:ext>
            </a:extLst>
          </p:cNvPr>
          <p:cNvSpPr/>
          <p:nvPr/>
        </p:nvSpPr>
        <p:spPr>
          <a:xfrm>
            <a:off x="1163683" y="17634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58AC6857-3D0A-7100-6583-1BFFE7754890}"/>
              </a:ext>
            </a:extLst>
          </p:cNvPr>
          <p:cNvSpPr/>
          <p:nvPr/>
        </p:nvSpPr>
        <p:spPr>
          <a:xfrm>
            <a:off x="1185454" y="14804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E26E1AF1-79BE-2BFA-5FDD-D5E6155C2386}"/>
              </a:ext>
            </a:extLst>
          </p:cNvPr>
          <p:cNvSpPr/>
          <p:nvPr/>
        </p:nvSpPr>
        <p:spPr>
          <a:xfrm>
            <a:off x="826226" y="18288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7F46BC4-7A5D-9C3A-BD82-B881EB1D8A14}"/>
              </a:ext>
            </a:extLst>
          </p:cNvPr>
          <p:cNvSpPr/>
          <p:nvPr/>
        </p:nvSpPr>
        <p:spPr>
          <a:xfrm>
            <a:off x="1076597" y="192677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07" name="Circle: Hollow 106">
            <a:extLst>
              <a:ext uri="{FF2B5EF4-FFF2-40B4-BE49-F238E27FC236}">
                <a16:creationId xmlns:a16="http://schemas.microsoft.com/office/drawing/2014/main" id="{10A72193-8AC7-7443-1422-9BBF625332EE}"/>
              </a:ext>
            </a:extLst>
          </p:cNvPr>
          <p:cNvSpPr/>
          <p:nvPr/>
        </p:nvSpPr>
        <p:spPr>
          <a:xfrm>
            <a:off x="771797" y="1589315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08" name="Circle: Hollow 107">
            <a:extLst>
              <a:ext uri="{FF2B5EF4-FFF2-40B4-BE49-F238E27FC236}">
                <a16:creationId xmlns:a16="http://schemas.microsoft.com/office/drawing/2014/main" id="{A6E09EB8-282A-091F-D49F-EC7B5D684153}"/>
              </a:ext>
            </a:extLst>
          </p:cNvPr>
          <p:cNvSpPr/>
          <p:nvPr/>
        </p:nvSpPr>
        <p:spPr>
          <a:xfrm>
            <a:off x="1369423" y="166878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E18B307-8049-C145-EA74-2AD02279C671}"/>
              </a:ext>
            </a:extLst>
          </p:cNvPr>
          <p:cNvSpPr/>
          <p:nvPr/>
        </p:nvSpPr>
        <p:spPr>
          <a:xfrm>
            <a:off x="611560" y="15675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C8887A94-5855-395D-AEAC-BB7C8502BBE0}"/>
              </a:ext>
            </a:extLst>
          </p:cNvPr>
          <p:cNvSpPr/>
          <p:nvPr/>
        </p:nvSpPr>
        <p:spPr>
          <a:xfrm>
            <a:off x="763960" y="17199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11" name="Circle: Hollow 110">
            <a:extLst>
              <a:ext uri="{FF2B5EF4-FFF2-40B4-BE49-F238E27FC236}">
                <a16:creationId xmlns:a16="http://schemas.microsoft.com/office/drawing/2014/main" id="{096B1F3C-0E85-62DB-A572-1B26E144C5C6}"/>
              </a:ext>
            </a:extLst>
          </p:cNvPr>
          <p:cNvSpPr/>
          <p:nvPr/>
        </p:nvSpPr>
        <p:spPr>
          <a:xfrm>
            <a:off x="916360" y="18723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12" name="Circle: Hollow 111">
            <a:extLst>
              <a:ext uri="{FF2B5EF4-FFF2-40B4-BE49-F238E27FC236}">
                <a16:creationId xmlns:a16="http://schemas.microsoft.com/office/drawing/2014/main" id="{07B3B273-DA26-732F-BEF3-97C7AF995EE5}"/>
              </a:ext>
            </a:extLst>
          </p:cNvPr>
          <p:cNvSpPr/>
          <p:nvPr/>
        </p:nvSpPr>
        <p:spPr>
          <a:xfrm>
            <a:off x="1336766" y="15022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13" name="Circle: Hollow 112">
            <a:extLst>
              <a:ext uri="{FF2B5EF4-FFF2-40B4-BE49-F238E27FC236}">
                <a16:creationId xmlns:a16="http://schemas.microsoft.com/office/drawing/2014/main" id="{0218C6F1-8C65-60D5-48FB-947C9185A127}"/>
              </a:ext>
            </a:extLst>
          </p:cNvPr>
          <p:cNvSpPr/>
          <p:nvPr/>
        </p:nvSpPr>
        <p:spPr>
          <a:xfrm>
            <a:off x="619397" y="1534886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14" name="Circle: Hollow 113">
            <a:extLst>
              <a:ext uri="{FF2B5EF4-FFF2-40B4-BE49-F238E27FC236}">
                <a16:creationId xmlns:a16="http://schemas.microsoft.com/office/drawing/2014/main" id="{563BF64D-669C-879A-7C6B-D79B94AD36C0}"/>
              </a:ext>
            </a:extLst>
          </p:cNvPr>
          <p:cNvSpPr/>
          <p:nvPr/>
        </p:nvSpPr>
        <p:spPr>
          <a:xfrm>
            <a:off x="771797" y="1687286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15" name="Circle: Hollow 114">
            <a:extLst>
              <a:ext uri="{FF2B5EF4-FFF2-40B4-BE49-F238E27FC236}">
                <a16:creationId xmlns:a16="http://schemas.microsoft.com/office/drawing/2014/main" id="{B538B5AB-C691-E43A-8DCF-F1A416F35BFB}"/>
              </a:ext>
            </a:extLst>
          </p:cNvPr>
          <p:cNvSpPr/>
          <p:nvPr/>
        </p:nvSpPr>
        <p:spPr>
          <a:xfrm>
            <a:off x="924197" y="1839686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16" name="Circle: Hollow 115">
            <a:extLst>
              <a:ext uri="{FF2B5EF4-FFF2-40B4-BE49-F238E27FC236}">
                <a16:creationId xmlns:a16="http://schemas.microsoft.com/office/drawing/2014/main" id="{9D7F8048-13D9-6047-980C-61BC169D8DCA}"/>
              </a:ext>
            </a:extLst>
          </p:cNvPr>
          <p:cNvSpPr/>
          <p:nvPr/>
        </p:nvSpPr>
        <p:spPr>
          <a:xfrm>
            <a:off x="629195" y="1349829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17" name="Circle: Hollow 116">
            <a:extLst>
              <a:ext uri="{FF2B5EF4-FFF2-40B4-BE49-F238E27FC236}">
                <a16:creationId xmlns:a16="http://schemas.microsoft.com/office/drawing/2014/main" id="{45B967CB-B4DA-7034-BE8E-2E18B9FF1DE3}"/>
              </a:ext>
            </a:extLst>
          </p:cNvPr>
          <p:cNvSpPr/>
          <p:nvPr/>
        </p:nvSpPr>
        <p:spPr>
          <a:xfrm>
            <a:off x="781595" y="1502229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18" name="Circle: Hollow 117">
            <a:extLst>
              <a:ext uri="{FF2B5EF4-FFF2-40B4-BE49-F238E27FC236}">
                <a16:creationId xmlns:a16="http://schemas.microsoft.com/office/drawing/2014/main" id="{4AEA722A-8C4C-9659-C2D7-E1B45E04213E}"/>
              </a:ext>
            </a:extLst>
          </p:cNvPr>
          <p:cNvSpPr/>
          <p:nvPr/>
        </p:nvSpPr>
        <p:spPr>
          <a:xfrm>
            <a:off x="1086395" y="1807029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19" name="Circle: Hollow 118">
            <a:extLst>
              <a:ext uri="{FF2B5EF4-FFF2-40B4-BE49-F238E27FC236}">
                <a16:creationId xmlns:a16="http://schemas.microsoft.com/office/drawing/2014/main" id="{C53C9536-9F88-E3DD-092D-EFBC549F1792}"/>
              </a:ext>
            </a:extLst>
          </p:cNvPr>
          <p:cNvSpPr/>
          <p:nvPr/>
        </p:nvSpPr>
        <p:spPr>
          <a:xfrm>
            <a:off x="999309" y="1469571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20" name="Circle: Hollow 119">
            <a:extLst>
              <a:ext uri="{FF2B5EF4-FFF2-40B4-BE49-F238E27FC236}">
                <a16:creationId xmlns:a16="http://schemas.microsoft.com/office/drawing/2014/main" id="{13FAB7AE-6C2F-C127-98BF-3A44E05DABFD}"/>
              </a:ext>
            </a:extLst>
          </p:cNvPr>
          <p:cNvSpPr/>
          <p:nvPr/>
        </p:nvSpPr>
        <p:spPr>
          <a:xfrm>
            <a:off x="1304109" y="1774371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21" name="Circle: Hollow 120">
            <a:extLst>
              <a:ext uri="{FF2B5EF4-FFF2-40B4-BE49-F238E27FC236}">
                <a16:creationId xmlns:a16="http://schemas.microsoft.com/office/drawing/2014/main" id="{3331D6A6-1D4C-7B12-0188-65040A22D5DA}"/>
              </a:ext>
            </a:extLst>
          </p:cNvPr>
          <p:cNvSpPr/>
          <p:nvPr/>
        </p:nvSpPr>
        <p:spPr>
          <a:xfrm>
            <a:off x="763961" y="1426029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22" name="Circle: Hollow 121">
            <a:extLst>
              <a:ext uri="{FF2B5EF4-FFF2-40B4-BE49-F238E27FC236}">
                <a16:creationId xmlns:a16="http://schemas.microsoft.com/office/drawing/2014/main" id="{C59AAD0F-EF90-2208-192D-AA5EF8AEAFCD}"/>
              </a:ext>
            </a:extLst>
          </p:cNvPr>
          <p:cNvSpPr/>
          <p:nvPr/>
        </p:nvSpPr>
        <p:spPr>
          <a:xfrm>
            <a:off x="1228997" y="1695995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23" name="Circle: Hollow 122">
            <a:extLst>
              <a:ext uri="{FF2B5EF4-FFF2-40B4-BE49-F238E27FC236}">
                <a16:creationId xmlns:a16="http://schemas.microsoft.com/office/drawing/2014/main" id="{D55DBC78-0713-33EC-EBD7-F9A8282B1D13}"/>
              </a:ext>
            </a:extLst>
          </p:cNvPr>
          <p:cNvSpPr/>
          <p:nvPr/>
        </p:nvSpPr>
        <p:spPr>
          <a:xfrm>
            <a:off x="760912" y="1469572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25" name="Circle: Hollow 124">
            <a:extLst>
              <a:ext uri="{FF2B5EF4-FFF2-40B4-BE49-F238E27FC236}">
                <a16:creationId xmlns:a16="http://schemas.microsoft.com/office/drawing/2014/main" id="{CE670512-DADB-8B83-B2A2-CF699F9AEB80}"/>
              </a:ext>
            </a:extLst>
          </p:cNvPr>
          <p:cNvSpPr/>
          <p:nvPr/>
        </p:nvSpPr>
        <p:spPr>
          <a:xfrm>
            <a:off x="533400" y="14151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26" name="Circle: Hollow 125">
            <a:extLst>
              <a:ext uri="{FF2B5EF4-FFF2-40B4-BE49-F238E27FC236}">
                <a16:creationId xmlns:a16="http://schemas.microsoft.com/office/drawing/2014/main" id="{6D6FC706-9F6E-FDD2-015B-660CC46F319B}"/>
              </a:ext>
            </a:extLst>
          </p:cNvPr>
          <p:cNvSpPr/>
          <p:nvPr/>
        </p:nvSpPr>
        <p:spPr>
          <a:xfrm>
            <a:off x="685800" y="1458686"/>
            <a:ext cx="88900" cy="16328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27" name="Circle: Hollow 126">
            <a:extLst>
              <a:ext uri="{FF2B5EF4-FFF2-40B4-BE49-F238E27FC236}">
                <a16:creationId xmlns:a16="http://schemas.microsoft.com/office/drawing/2014/main" id="{E3267235-7948-FE1C-E55D-2C00AE606F27}"/>
              </a:ext>
            </a:extLst>
          </p:cNvPr>
          <p:cNvSpPr/>
          <p:nvPr/>
        </p:nvSpPr>
        <p:spPr>
          <a:xfrm>
            <a:off x="685800" y="15675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28" name="Circle: Hollow 127">
            <a:extLst>
              <a:ext uri="{FF2B5EF4-FFF2-40B4-BE49-F238E27FC236}">
                <a16:creationId xmlns:a16="http://schemas.microsoft.com/office/drawing/2014/main" id="{A61EE858-6501-1280-328E-0AC603FADDA1}"/>
              </a:ext>
            </a:extLst>
          </p:cNvPr>
          <p:cNvSpPr/>
          <p:nvPr/>
        </p:nvSpPr>
        <p:spPr>
          <a:xfrm>
            <a:off x="849086" y="14804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29" name="Circle: Hollow 128">
            <a:extLst>
              <a:ext uri="{FF2B5EF4-FFF2-40B4-BE49-F238E27FC236}">
                <a16:creationId xmlns:a16="http://schemas.microsoft.com/office/drawing/2014/main" id="{7543FC6B-253E-7F56-B8CD-5B2936B54819}"/>
              </a:ext>
            </a:extLst>
          </p:cNvPr>
          <p:cNvSpPr/>
          <p:nvPr/>
        </p:nvSpPr>
        <p:spPr>
          <a:xfrm>
            <a:off x="838200" y="17199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30" name="Circle: Hollow 129">
            <a:extLst>
              <a:ext uri="{FF2B5EF4-FFF2-40B4-BE49-F238E27FC236}">
                <a16:creationId xmlns:a16="http://schemas.microsoft.com/office/drawing/2014/main" id="{4637169D-D74B-975D-47EE-E7F69CB9DB03}"/>
              </a:ext>
            </a:extLst>
          </p:cNvPr>
          <p:cNvSpPr/>
          <p:nvPr/>
        </p:nvSpPr>
        <p:spPr>
          <a:xfrm>
            <a:off x="990600" y="18723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31" name="Circle: Hollow 130">
            <a:extLst>
              <a:ext uri="{FF2B5EF4-FFF2-40B4-BE49-F238E27FC236}">
                <a16:creationId xmlns:a16="http://schemas.microsoft.com/office/drawing/2014/main" id="{4F0A5C74-F2CB-BAD7-49FC-E4999874811F}"/>
              </a:ext>
            </a:extLst>
          </p:cNvPr>
          <p:cNvSpPr/>
          <p:nvPr/>
        </p:nvSpPr>
        <p:spPr>
          <a:xfrm>
            <a:off x="1012371" y="1589315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32" name="Circle: Hollow 131">
            <a:extLst>
              <a:ext uri="{FF2B5EF4-FFF2-40B4-BE49-F238E27FC236}">
                <a16:creationId xmlns:a16="http://schemas.microsoft.com/office/drawing/2014/main" id="{E5ED847D-2CCF-B332-EB82-D974398076E5}"/>
              </a:ext>
            </a:extLst>
          </p:cNvPr>
          <p:cNvSpPr/>
          <p:nvPr/>
        </p:nvSpPr>
        <p:spPr>
          <a:xfrm>
            <a:off x="653143" y="19376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33" name="Circle: Hollow 132">
            <a:extLst>
              <a:ext uri="{FF2B5EF4-FFF2-40B4-BE49-F238E27FC236}">
                <a16:creationId xmlns:a16="http://schemas.microsoft.com/office/drawing/2014/main" id="{7EDF6516-AE37-5A2E-F05C-A60132AEE472}"/>
              </a:ext>
            </a:extLst>
          </p:cNvPr>
          <p:cNvSpPr/>
          <p:nvPr/>
        </p:nvSpPr>
        <p:spPr>
          <a:xfrm>
            <a:off x="903514" y="2035630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34" name="Circle: Hollow 133">
            <a:extLst>
              <a:ext uri="{FF2B5EF4-FFF2-40B4-BE49-F238E27FC236}">
                <a16:creationId xmlns:a16="http://schemas.microsoft.com/office/drawing/2014/main" id="{C7EE8C73-4F22-DD96-820B-998E47A2C538}"/>
              </a:ext>
            </a:extLst>
          </p:cNvPr>
          <p:cNvSpPr/>
          <p:nvPr/>
        </p:nvSpPr>
        <p:spPr>
          <a:xfrm>
            <a:off x="598714" y="1698172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35" name="Circle: Hollow 134">
            <a:extLst>
              <a:ext uri="{FF2B5EF4-FFF2-40B4-BE49-F238E27FC236}">
                <a16:creationId xmlns:a16="http://schemas.microsoft.com/office/drawing/2014/main" id="{D46C5418-DC33-ED1F-5284-0174CB5D3082}"/>
              </a:ext>
            </a:extLst>
          </p:cNvPr>
          <p:cNvSpPr/>
          <p:nvPr/>
        </p:nvSpPr>
        <p:spPr>
          <a:xfrm>
            <a:off x="1196340" y="177763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36" name="Circle: Hollow 135">
            <a:extLst>
              <a:ext uri="{FF2B5EF4-FFF2-40B4-BE49-F238E27FC236}">
                <a16:creationId xmlns:a16="http://schemas.microsoft.com/office/drawing/2014/main" id="{F0592E8A-56B8-D06E-FFD0-ED0702F36483}"/>
              </a:ext>
            </a:extLst>
          </p:cNvPr>
          <p:cNvSpPr/>
          <p:nvPr/>
        </p:nvSpPr>
        <p:spPr>
          <a:xfrm>
            <a:off x="438477" y="16764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37" name="Circle: Hollow 136">
            <a:extLst>
              <a:ext uri="{FF2B5EF4-FFF2-40B4-BE49-F238E27FC236}">
                <a16:creationId xmlns:a16="http://schemas.microsoft.com/office/drawing/2014/main" id="{CE7C3DFD-4EAB-44CE-1F54-1384DECE1FBE}"/>
              </a:ext>
            </a:extLst>
          </p:cNvPr>
          <p:cNvSpPr/>
          <p:nvPr/>
        </p:nvSpPr>
        <p:spPr>
          <a:xfrm>
            <a:off x="590877" y="18288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38" name="Circle: Hollow 137">
            <a:extLst>
              <a:ext uri="{FF2B5EF4-FFF2-40B4-BE49-F238E27FC236}">
                <a16:creationId xmlns:a16="http://schemas.microsoft.com/office/drawing/2014/main" id="{318AA758-437C-E718-9082-09C0F2E4312A}"/>
              </a:ext>
            </a:extLst>
          </p:cNvPr>
          <p:cNvSpPr/>
          <p:nvPr/>
        </p:nvSpPr>
        <p:spPr>
          <a:xfrm>
            <a:off x="743277" y="19812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39" name="Circle: Hollow 138">
            <a:extLst>
              <a:ext uri="{FF2B5EF4-FFF2-40B4-BE49-F238E27FC236}">
                <a16:creationId xmlns:a16="http://schemas.microsoft.com/office/drawing/2014/main" id="{245AB421-8F01-092D-5751-B8A207E9CE9A}"/>
              </a:ext>
            </a:extLst>
          </p:cNvPr>
          <p:cNvSpPr/>
          <p:nvPr/>
        </p:nvSpPr>
        <p:spPr>
          <a:xfrm>
            <a:off x="1163683" y="1611086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0" name="Circle: Hollow 139">
            <a:extLst>
              <a:ext uri="{FF2B5EF4-FFF2-40B4-BE49-F238E27FC236}">
                <a16:creationId xmlns:a16="http://schemas.microsoft.com/office/drawing/2014/main" id="{A8DDE8C6-254D-607B-B5F2-EC71CCCE0D10}"/>
              </a:ext>
            </a:extLst>
          </p:cNvPr>
          <p:cNvSpPr/>
          <p:nvPr/>
        </p:nvSpPr>
        <p:spPr>
          <a:xfrm>
            <a:off x="446314" y="16437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1" name="Circle: Hollow 140">
            <a:extLst>
              <a:ext uri="{FF2B5EF4-FFF2-40B4-BE49-F238E27FC236}">
                <a16:creationId xmlns:a16="http://schemas.microsoft.com/office/drawing/2014/main" id="{D9190972-4344-7241-97F2-D2B0317808DB}"/>
              </a:ext>
            </a:extLst>
          </p:cNvPr>
          <p:cNvSpPr/>
          <p:nvPr/>
        </p:nvSpPr>
        <p:spPr>
          <a:xfrm>
            <a:off x="598714" y="17961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2" name="Circle: Hollow 141">
            <a:extLst>
              <a:ext uri="{FF2B5EF4-FFF2-40B4-BE49-F238E27FC236}">
                <a16:creationId xmlns:a16="http://schemas.microsoft.com/office/drawing/2014/main" id="{CDC37F59-3820-931A-016D-167771B1A2FD}"/>
              </a:ext>
            </a:extLst>
          </p:cNvPr>
          <p:cNvSpPr/>
          <p:nvPr/>
        </p:nvSpPr>
        <p:spPr>
          <a:xfrm>
            <a:off x="751114" y="19485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3" name="Circle: Hollow 142">
            <a:extLst>
              <a:ext uri="{FF2B5EF4-FFF2-40B4-BE49-F238E27FC236}">
                <a16:creationId xmlns:a16="http://schemas.microsoft.com/office/drawing/2014/main" id="{DC6B5D07-BF67-9053-792E-5FC121CAA79D}"/>
              </a:ext>
            </a:extLst>
          </p:cNvPr>
          <p:cNvSpPr/>
          <p:nvPr/>
        </p:nvSpPr>
        <p:spPr>
          <a:xfrm>
            <a:off x="456112" y="14586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4" name="Circle: Hollow 143">
            <a:extLst>
              <a:ext uri="{FF2B5EF4-FFF2-40B4-BE49-F238E27FC236}">
                <a16:creationId xmlns:a16="http://schemas.microsoft.com/office/drawing/2014/main" id="{AB936EF3-C11F-39B6-A7D5-A7F26A5CA907}"/>
              </a:ext>
            </a:extLst>
          </p:cNvPr>
          <p:cNvSpPr/>
          <p:nvPr/>
        </p:nvSpPr>
        <p:spPr>
          <a:xfrm>
            <a:off x="608512" y="16110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5" name="Circle: Hollow 144">
            <a:extLst>
              <a:ext uri="{FF2B5EF4-FFF2-40B4-BE49-F238E27FC236}">
                <a16:creationId xmlns:a16="http://schemas.microsoft.com/office/drawing/2014/main" id="{C0133D85-0E72-FAC7-BBFA-19B17E64B686}"/>
              </a:ext>
            </a:extLst>
          </p:cNvPr>
          <p:cNvSpPr/>
          <p:nvPr/>
        </p:nvSpPr>
        <p:spPr>
          <a:xfrm>
            <a:off x="913312" y="19158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6" name="Circle: Hollow 145">
            <a:extLst>
              <a:ext uri="{FF2B5EF4-FFF2-40B4-BE49-F238E27FC236}">
                <a16:creationId xmlns:a16="http://schemas.microsoft.com/office/drawing/2014/main" id="{671DAF2D-C484-7E7E-741E-04D7195B4119}"/>
              </a:ext>
            </a:extLst>
          </p:cNvPr>
          <p:cNvSpPr/>
          <p:nvPr/>
        </p:nvSpPr>
        <p:spPr>
          <a:xfrm>
            <a:off x="826226" y="1578428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7" name="Circle: Hollow 146">
            <a:extLst>
              <a:ext uri="{FF2B5EF4-FFF2-40B4-BE49-F238E27FC236}">
                <a16:creationId xmlns:a16="http://schemas.microsoft.com/office/drawing/2014/main" id="{89EF2697-7854-7624-0306-45CDFDA602C9}"/>
              </a:ext>
            </a:extLst>
          </p:cNvPr>
          <p:cNvSpPr/>
          <p:nvPr/>
        </p:nvSpPr>
        <p:spPr>
          <a:xfrm>
            <a:off x="1131026" y="1883228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8" name="Circle: Hollow 147">
            <a:extLst>
              <a:ext uri="{FF2B5EF4-FFF2-40B4-BE49-F238E27FC236}">
                <a16:creationId xmlns:a16="http://schemas.microsoft.com/office/drawing/2014/main" id="{944EEAC4-8AB8-D263-E725-A1E59D800454}"/>
              </a:ext>
            </a:extLst>
          </p:cNvPr>
          <p:cNvSpPr/>
          <p:nvPr/>
        </p:nvSpPr>
        <p:spPr>
          <a:xfrm>
            <a:off x="590878" y="1534886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9" name="Circle: Hollow 148">
            <a:extLst>
              <a:ext uri="{FF2B5EF4-FFF2-40B4-BE49-F238E27FC236}">
                <a16:creationId xmlns:a16="http://schemas.microsoft.com/office/drawing/2014/main" id="{0D83D6E6-225F-F378-4028-D4EF4A60D0A6}"/>
              </a:ext>
            </a:extLst>
          </p:cNvPr>
          <p:cNvSpPr/>
          <p:nvPr/>
        </p:nvSpPr>
        <p:spPr>
          <a:xfrm>
            <a:off x="1055914" y="1804852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50" name="Circle: Hollow 149">
            <a:extLst>
              <a:ext uri="{FF2B5EF4-FFF2-40B4-BE49-F238E27FC236}">
                <a16:creationId xmlns:a16="http://schemas.microsoft.com/office/drawing/2014/main" id="{D972CAFC-48F9-CD9F-5DF0-6E56AC6A29F4}"/>
              </a:ext>
            </a:extLst>
          </p:cNvPr>
          <p:cNvSpPr/>
          <p:nvPr/>
        </p:nvSpPr>
        <p:spPr>
          <a:xfrm>
            <a:off x="587829" y="15784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52" name="Circle: Hollow 151">
            <a:extLst>
              <a:ext uri="{FF2B5EF4-FFF2-40B4-BE49-F238E27FC236}">
                <a16:creationId xmlns:a16="http://schemas.microsoft.com/office/drawing/2014/main" id="{E0F16769-EE8C-6AE8-E037-A8D859460D6F}"/>
              </a:ext>
            </a:extLst>
          </p:cNvPr>
          <p:cNvSpPr/>
          <p:nvPr/>
        </p:nvSpPr>
        <p:spPr>
          <a:xfrm>
            <a:off x="685800" y="15675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53" name="Circle: Hollow 152">
            <a:extLst>
              <a:ext uri="{FF2B5EF4-FFF2-40B4-BE49-F238E27FC236}">
                <a16:creationId xmlns:a16="http://schemas.microsoft.com/office/drawing/2014/main" id="{FF400B1A-84EC-3A27-DF02-DBC1C15DBAB8}"/>
              </a:ext>
            </a:extLst>
          </p:cNvPr>
          <p:cNvSpPr/>
          <p:nvPr/>
        </p:nvSpPr>
        <p:spPr>
          <a:xfrm>
            <a:off x="838200" y="1611086"/>
            <a:ext cx="88900" cy="16328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54" name="Circle: Hollow 153">
            <a:extLst>
              <a:ext uri="{FF2B5EF4-FFF2-40B4-BE49-F238E27FC236}">
                <a16:creationId xmlns:a16="http://schemas.microsoft.com/office/drawing/2014/main" id="{4768B6F4-C9DF-14B9-5CA5-85EEA9B3F371}"/>
              </a:ext>
            </a:extLst>
          </p:cNvPr>
          <p:cNvSpPr/>
          <p:nvPr/>
        </p:nvSpPr>
        <p:spPr>
          <a:xfrm>
            <a:off x="838200" y="17199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55" name="Circle: Hollow 154">
            <a:extLst>
              <a:ext uri="{FF2B5EF4-FFF2-40B4-BE49-F238E27FC236}">
                <a16:creationId xmlns:a16="http://schemas.microsoft.com/office/drawing/2014/main" id="{E1B870A2-15A4-DCEF-0FBB-64CD75E0E2C5}"/>
              </a:ext>
            </a:extLst>
          </p:cNvPr>
          <p:cNvSpPr/>
          <p:nvPr/>
        </p:nvSpPr>
        <p:spPr>
          <a:xfrm>
            <a:off x="1001486" y="16328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56" name="Circle: Hollow 155">
            <a:extLst>
              <a:ext uri="{FF2B5EF4-FFF2-40B4-BE49-F238E27FC236}">
                <a16:creationId xmlns:a16="http://schemas.microsoft.com/office/drawing/2014/main" id="{6C1D4B0D-26FF-B39B-1A4D-DC45CADC081F}"/>
              </a:ext>
            </a:extLst>
          </p:cNvPr>
          <p:cNvSpPr/>
          <p:nvPr/>
        </p:nvSpPr>
        <p:spPr>
          <a:xfrm>
            <a:off x="990600" y="18723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57" name="Circle: Hollow 156">
            <a:extLst>
              <a:ext uri="{FF2B5EF4-FFF2-40B4-BE49-F238E27FC236}">
                <a16:creationId xmlns:a16="http://schemas.microsoft.com/office/drawing/2014/main" id="{AE4AC72C-18B7-B2D0-332D-7656306D45DE}"/>
              </a:ext>
            </a:extLst>
          </p:cNvPr>
          <p:cNvSpPr/>
          <p:nvPr/>
        </p:nvSpPr>
        <p:spPr>
          <a:xfrm>
            <a:off x="1143000" y="20247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58" name="Circle: Hollow 157">
            <a:extLst>
              <a:ext uri="{FF2B5EF4-FFF2-40B4-BE49-F238E27FC236}">
                <a16:creationId xmlns:a16="http://schemas.microsoft.com/office/drawing/2014/main" id="{C48B3A6E-7344-BB1A-598F-28D50C5498D8}"/>
              </a:ext>
            </a:extLst>
          </p:cNvPr>
          <p:cNvSpPr/>
          <p:nvPr/>
        </p:nvSpPr>
        <p:spPr>
          <a:xfrm>
            <a:off x="1164771" y="1741715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59" name="Circle: Hollow 158">
            <a:extLst>
              <a:ext uri="{FF2B5EF4-FFF2-40B4-BE49-F238E27FC236}">
                <a16:creationId xmlns:a16="http://schemas.microsoft.com/office/drawing/2014/main" id="{AD940D0D-F056-1E57-DFE0-AD173F8B8E53}"/>
              </a:ext>
            </a:extLst>
          </p:cNvPr>
          <p:cNvSpPr/>
          <p:nvPr/>
        </p:nvSpPr>
        <p:spPr>
          <a:xfrm>
            <a:off x="805543" y="20900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60" name="Circle: Hollow 159">
            <a:extLst>
              <a:ext uri="{FF2B5EF4-FFF2-40B4-BE49-F238E27FC236}">
                <a16:creationId xmlns:a16="http://schemas.microsoft.com/office/drawing/2014/main" id="{3886BE42-79BC-2288-265E-D605F284F39D}"/>
              </a:ext>
            </a:extLst>
          </p:cNvPr>
          <p:cNvSpPr/>
          <p:nvPr/>
        </p:nvSpPr>
        <p:spPr>
          <a:xfrm>
            <a:off x="1055914" y="2188030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61" name="Circle: Hollow 160">
            <a:extLst>
              <a:ext uri="{FF2B5EF4-FFF2-40B4-BE49-F238E27FC236}">
                <a16:creationId xmlns:a16="http://schemas.microsoft.com/office/drawing/2014/main" id="{7CB821D5-FD46-C86F-6529-DB8B46D4297A}"/>
              </a:ext>
            </a:extLst>
          </p:cNvPr>
          <p:cNvSpPr/>
          <p:nvPr/>
        </p:nvSpPr>
        <p:spPr>
          <a:xfrm>
            <a:off x="751114" y="1850572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62" name="Circle: Hollow 161">
            <a:extLst>
              <a:ext uri="{FF2B5EF4-FFF2-40B4-BE49-F238E27FC236}">
                <a16:creationId xmlns:a16="http://schemas.microsoft.com/office/drawing/2014/main" id="{881699B4-F5D3-81CF-2993-884C7D8A0888}"/>
              </a:ext>
            </a:extLst>
          </p:cNvPr>
          <p:cNvSpPr/>
          <p:nvPr/>
        </p:nvSpPr>
        <p:spPr>
          <a:xfrm>
            <a:off x="1348740" y="193003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63" name="Circle: Hollow 162">
            <a:extLst>
              <a:ext uri="{FF2B5EF4-FFF2-40B4-BE49-F238E27FC236}">
                <a16:creationId xmlns:a16="http://schemas.microsoft.com/office/drawing/2014/main" id="{66DD5926-5B0B-26E7-4953-F962B5F5F2C9}"/>
              </a:ext>
            </a:extLst>
          </p:cNvPr>
          <p:cNvSpPr/>
          <p:nvPr/>
        </p:nvSpPr>
        <p:spPr>
          <a:xfrm>
            <a:off x="590877" y="18288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64" name="Circle: Hollow 163">
            <a:extLst>
              <a:ext uri="{FF2B5EF4-FFF2-40B4-BE49-F238E27FC236}">
                <a16:creationId xmlns:a16="http://schemas.microsoft.com/office/drawing/2014/main" id="{2F4F9DB1-46B3-6497-AE8C-6356DA7C571A}"/>
              </a:ext>
            </a:extLst>
          </p:cNvPr>
          <p:cNvSpPr/>
          <p:nvPr/>
        </p:nvSpPr>
        <p:spPr>
          <a:xfrm>
            <a:off x="743277" y="19812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65" name="Circle: Hollow 164">
            <a:extLst>
              <a:ext uri="{FF2B5EF4-FFF2-40B4-BE49-F238E27FC236}">
                <a16:creationId xmlns:a16="http://schemas.microsoft.com/office/drawing/2014/main" id="{2BF31C4E-7086-6D32-1DC8-A4BB8439ECFB}"/>
              </a:ext>
            </a:extLst>
          </p:cNvPr>
          <p:cNvSpPr/>
          <p:nvPr/>
        </p:nvSpPr>
        <p:spPr>
          <a:xfrm>
            <a:off x="895677" y="21336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66" name="Circle: Hollow 165">
            <a:extLst>
              <a:ext uri="{FF2B5EF4-FFF2-40B4-BE49-F238E27FC236}">
                <a16:creationId xmlns:a16="http://schemas.microsoft.com/office/drawing/2014/main" id="{677237BD-FD99-1EBC-DBC1-B0F383ADB205}"/>
              </a:ext>
            </a:extLst>
          </p:cNvPr>
          <p:cNvSpPr/>
          <p:nvPr/>
        </p:nvSpPr>
        <p:spPr>
          <a:xfrm>
            <a:off x="1316083" y="1763486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67" name="Circle: Hollow 166">
            <a:extLst>
              <a:ext uri="{FF2B5EF4-FFF2-40B4-BE49-F238E27FC236}">
                <a16:creationId xmlns:a16="http://schemas.microsoft.com/office/drawing/2014/main" id="{7BD10CC6-5D44-01C2-1605-18912C655089}"/>
              </a:ext>
            </a:extLst>
          </p:cNvPr>
          <p:cNvSpPr/>
          <p:nvPr/>
        </p:nvSpPr>
        <p:spPr>
          <a:xfrm>
            <a:off x="598714" y="17961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68" name="Circle: Hollow 167">
            <a:extLst>
              <a:ext uri="{FF2B5EF4-FFF2-40B4-BE49-F238E27FC236}">
                <a16:creationId xmlns:a16="http://schemas.microsoft.com/office/drawing/2014/main" id="{A025EF87-9CDD-02B2-5DCC-C08864ACCDA8}"/>
              </a:ext>
            </a:extLst>
          </p:cNvPr>
          <p:cNvSpPr/>
          <p:nvPr/>
        </p:nvSpPr>
        <p:spPr>
          <a:xfrm>
            <a:off x="751114" y="19485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69" name="Circle: Hollow 168">
            <a:extLst>
              <a:ext uri="{FF2B5EF4-FFF2-40B4-BE49-F238E27FC236}">
                <a16:creationId xmlns:a16="http://schemas.microsoft.com/office/drawing/2014/main" id="{21C4929A-DDD5-1A53-1702-E36A6947379A}"/>
              </a:ext>
            </a:extLst>
          </p:cNvPr>
          <p:cNvSpPr/>
          <p:nvPr/>
        </p:nvSpPr>
        <p:spPr>
          <a:xfrm>
            <a:off x="903514" y="21009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70" name="Circle: Hollow 169">
            <a:extLst>
              <a:ext uri="{FF2B5EF4-FFF2-40B4-BE49-F238E27FC236}">
                <a16:creationId xmlns:a16="http://schemas.microsoft.com/office/drawing/2014/main" id="{359ADFF1-1824-028A-1C1A-6A78FEBAFCB5}"/>
              </a:ext>
            </a:extLst>
          </p:cNvPr>
          <p:cNvSpPr/>
          <p:nvPr/>
        </p:nvSpPr>
        <p:spPr>
          <a:xfrm>
            <a:off x="608512" y="16110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71" name="Circle: Hollow 170">
            <a:extLst>
              <a:ext uri="{FF2B5EF4-FFF2-40B4-BE49-F238E27FC236}">
                <a16:creationId xmlns:a16="http://schemas.microsoft.com/office/drawing/2014/main" id="{B1DFA1D2-8AFD-4750-400E-0FD93C990073}"/>
              </a:ext>
            </a:extLst>
          </p:cNvPr>
          <p:cNvSpPr/>
          <p:nvPr/>
        </p:nvSpPr>
        <p:spPr>
          <a:xfrm>
            <a:off x="760912" y="17634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72" name="Circle: Hollow 171">
            <a:extLst>
              <a:ext uri="{FF2B5EF4-FFF2-40B4-BE49-F238E27FC236}">
                <a16:creationId xmlns:a16="http://schemas.microsoft.com/office/drawing/2014/main" id="{575E248D-EEC5-8631-716C-1BDB525AC8F0}"/>
              </a:ext>
            </a:extLst>
          </p:cNvPr>
          <p:cNvSpPr/>
          <p:nvPr/>
        </p:nvSpPr>
        <p:spPr>
          <a:xfrm>
            <a:off x="1065712" y="20682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73" name="Circle: Hollow 172">
            <a:extLst>
              <a:ext uri="{FF2B5EF4-FFF2-40B4-BE49-F238E27FC236}">
                <a16:creationId xmlns:a16="http://schemas.microsoft.com/office/drawing/2014/main" id="{038DC842-7B76-4047-1910-818F799AC799}"/>
              </a:ext>
            </a:extLst>
          </p:cNvPr>
          <p:cNvSpPr/>
          <p:nvPr/>
        </p:nvSpPr>
        <p:spPr>
          <a:xfrm>
            <a:off x="978626" y="1730828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74" name="Circle: Hollow 173">
            <a:extLst>
              <a:ext uri="{FF2B5EF4-FFF2-40B4-BE49-F238E27FC236}">
                <a16:creationId xmlns:a16="http://schemas.microsoft.com/office/drawing/2014/main" id="{B63F4742-000B-80FA-0058-CFE597D34AC6}"/>
              </a:ext>
            </a:extLst>
          </p:cNvPr>
          <p:cNvSpPr/>
          <p:nvPr/>
        </p:nvSpPr>
        <p:spPr>
          <a:xfrm>
            <a:off x="1283426" y="2035628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75" name="Circle: Hollow 174">
            <a:extLst>
              <a:ext uri="{FF2B5EF4-FFF2-40B4-BE49-F238E27FC236}">
                <a16:creationId xmlns:a16="http://schemas.microsoft.com/office/drawing/2014/main" id="{6787A12E-8209-0F86-91C8-2F62604F5CFE}"/>
              </a:ext>
            </a:extLst>
          </p:cNvPr>
          <p:cNvSpPr/>
          <p:nvPr/>
        </p:nvSpPr>
        <p:spPr>
          <a:xfrm>
            <a:off x="743278" y="1687286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76" name="Circle: Hollow 175">
            <a:extLst>
              <a:ext uri="{FF2B5EF4-FFF2-40B4-BE49-F238E27FC236}">
                <a16:creationId xmlns:a16="http://schemas.microsoft.com/office/drawing/2014/main" id="{F8CFD2F8-273A-B622-BB0C-5F71BA4EECC5}"/>
              </a:ext>
            </a:extLst>
          </p:cNvPr>
          <p:cNvSpPr/>
          <p:nvPr/>
        </p:nvSpPr>
        <p:spPr>
          <a:xfrm>
            <a:off x="1208314" y="1957252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77" name="Circle: Hollow 176">
            <a:extLst>
              <a:ext uri="{FF2B5EF4-FFF2-40B4-BE49-F238E27FC236}">
                <a16:creationId xmlns:a16="http://schemas.microsoft.com/office/drawing/2014/main" id="{23EDD6B8-C35B-B66E-5F32-755C64196AF8}"/>
              </a:ext>
            </a:extLst>
          </p:cNvPr>
          <p:cNvSpPr/>
          <p:nvPr/>
        </p:nvSpPr>
        <p:spPr>
          <a:xfrm>
            <a:off x="740229" y="17308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79" name="Circle: Hollow 178">
            <a:extLst>
              <a:ext uri="{FF2B5EF4-FFF2-40B4-BE49-F238E27FC236}">
                <a16:creationId xmlns:a16="http://schemas.microsoft.com/office/drawing/2014/main" id="{BFC82430-AA2D-472A-4C04-16616170712E}"/>
              </a:ext>
            </a:extLst>
          </p:cNvPr>
          <p:cNvSpPr/>
          <p:nvPr/>
        </p:nvSpPr>
        <p:spPr>
          <a:xfrm>
            <a:off x="838200" y="17199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80" name="Circle: Hollow 179">
            <a:extLst>
              <a:ext uri="{FF2B5EF4-FFF2-40B4-BE49-F238E27FC236}">
                <a16:creationId xmlns:a16="http://schemas.microsoft.com/office/drawing/2014/main" id="{31361FA5-7F0A-212A-FDF7-2EACC6AE50C6}"/>
              </a:ext>
            </a:extLst>
          </p:cNvPr>
          <p:cNvSpPr/>
          <p:nvPr/>
        </p:nvSpPr>
        <p:spPr>
          <a:xfrm>
            <a:off x="990600" y="1763486"/>
            <a:ext cx="88900" cy="16328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81" name="Circle: Hollow 180">
            <a:extLst>
              <a:ext uri="{FF2B5EF4-FFF2-40B4-BE49-F238E27FC236}">
                <a16:creationId xmlns:a16="http://schemas.microsoft.com/office/drawing/2014/main" id="{5D4A6A00-5FF2-0091-DDD0-519B8C61927C}"/>
              </a:ext>
            </a:extLst>
          </p:cNvPr>
          <p:cNvSpPr/>
          <p:nvPr/>
        </p:nvSpPr>
        <p:spPr>
          <a:xfrm>
            <a:off x="990600" y="18723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82" name="Circle: Hollow 181">
            <a:extLst>
              <a:ext uri="{FF2B5EF4-FFF2-40B4-BE49-F238E27FC236}">
                <a16:creationId xmlns:a16="http://schemas.microsoft.com/office/drawing/2014/main" id="{D226373F-0D98-AAF1-3BD4-51300EE3E4EC}"/>
              </a:ext>
            </a:extLst>
          </p:cNvPr>
          <p:cNvSpPr/>
          <p:nvPr/>
        </p:nvSpPr>
        <p:spPr>
          <a:xfrm>
            <a:off x="1153886" y="17852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83" name="Circle: Hollow 182">
            <a:extLst>
              <a:ext uri="{FF2B5EF4-FFF2-40B4-BE49-F238E27FC236}">
                <a16:creationId xmlns:a16="http://schemas.microsoft.com/office/drawing/2014/main" id="{79CCCE62-882D-9616-6F67-CC5262A98089}"/>
              </a:ext>
            </a:extLst>
          </p:cNvPr>
          <p:cNvSpPr/>
          <p:nvPr/>
        </p:nvSpPr>
        <p:spPr>
          <a:xfrm>
            <a:off x="1143000" y="20247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84" name="Circle: Hollow 183">
            <a:extLst>
              <a:ext uri="{FF2B5EF4-FFF2-40B4-BE49-F238E27FC236}">
                <a16:creationId xmlns:a16="http://schemas.microsoft.com/office/drawing/2014/main" id="{03629A14-1741-F7E1-FE36-BA69D3DE4B46}"/>
              </a:ext>
            </a:extLst>
          </p:cNvPr>
          <p:cNvSpPr/>
          <p:nvPr/>
        </p:nvSpPr>
        <p:spPr>
          <a:xfrm>
            <a:off x="1295400" y="21771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85" name="Circle: Hollow 184">
            <a:extLst>
              <a:ext uri="{FF2B5EF4-FFF2-40B4-BE49-F238E27FC236}">
                <a16:creationId xmlns:a16="http://schemas.microsoft.com/office/drawing/2014/main" id="{FD0B82DB-23A2-91B4-EF7C-F26A697B881B}"/>
              </a:ext>
            </a:extLst>
          </p:cNvPr>
          <p:cNvSpPr/>
          <p:nvPr/>
        </p:nvSpPr>
        <p:spPr>
          <a:xfrm>
            <a:off x="1317171" y="1894115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86" name="Circle: Hollow 185">
            <a:extLst>
              <a:ext uri="{FF2B5EF4-FFF2-40B4-BE49-F238E27FC236}">
                <a16:creationId xmlns:a16="http://schemas.microsoft.com/office/drawing/2014/main" id="{176603F8-91CE-A6B9-216C-BA05D14F95A7}"/>
              </a:ext>
            </a:extLst>
          </p:cNvPr>
          <p:cNvSpPr/>
          <p:nvPr/>
        </p:nvSpPr>
        <p:spPr>
          <a:xfrm>
            <a:off x="957943" y="22424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87" name="Circle: Hollow 186">
            <a:extLst>
              <a:ext uri="{FF2B5EF4-FFF2-40B4-BE49-F238E27FC236}">
                <a16:creationId xmlns:a16="http://schemas.microsoft.com/office/drawing/2014/main" id="{5305C217-4A15-42F9-B25E-4E2E55FAA03F}"/>
              </a:ext>
            </a:extLst>
          </p:cNvPr>
          <p:cNvSpPr/>
          <p:nvPr/>
        </p:nvSpPr>
        <p:spPr>
          <a:xfrm>
            <a:off x="1208314" y="2340430"/>
            <a:ext cx="65314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88" name="Circle: Hollow 187">
            <a:extLst>
              <a:ext uri="{FF2B5EF4-FFF2-40B4-BE49-F238E27FC236}">
                <a16:creationId xmlns:a16="http://schemas.microsoft.com/office/drawing/2014/main" id="{A4A1DB05-58D2-4C91-1B0B-5CDC13D592C6}"/>
              </a:ext>
            </a:extLst>
          </p:cNvPr>
          <p:cNvSpPr/>
          <p:nvPr/>
        </p:nvSpPr>
        <p:spPr>
          <a:xfrm>
            <a:off x="903514" y="2002972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89" name="Circle: Hollow 188">
            <a:extLst>
              <a:ext uri="{FF2B5EF4-FFF2-40B4-BE49-F238E27FC236}">
                <a16:creationId xmlns:a16="http://schemas.microsoft.com/office/drawing/2014/main" id="{5AFA1A97-F955-5BCF-222B-97AFADBF5C04}"/>
              </a:ext>
            </a:extLst>
          </p:cNvPr>
          <p:cNvSpPr/>
          <p:nvPr/>
        </p:nvSpPr>
        <p:spPr>
          <a:xfrm>
            <a:off x="1501140" y="208243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90" name="Circle: Hollow 189">
            <a:extLst>
              <a:ext uri="{FF2B5EF4-FFF2-40B4-BE49-F238E27FC236}">
                <a16:creationId xmlns:a16="http://schemas.microsoft.com/office/drawing/2014/main" id="{C78B0C49-72A0-8074-3363-04C751867100}"/>
              </a:ext>
            </a:extLst>
          </p:cNvPr>
          <p:cNvSpPr/>
          <p:nvPr/>
        </p:nvSpPr>
        <p:spPr>
          <a:xfrm>
            <a:off x="743277" y="19812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91" name="Circle: Hollow 190">
            <a:extLst>
              <a:ext uri="{FF2B5EF4-FFF2-40B4-BE49-F238E27FC236}">
                <a16:creationId xmlns:a16="http://schemas.microsoft.com/office/drawing/2014/main" id="{D4E7B60D-A054-9495-3A56-D4036FC6E3FE}"/>
              </a:ext>
            </a:extLst>
          </p:cNvPr>
          <p:cNvSpPr/>
          <p:nvPr/>
        </p:nvSpPr>
        <p:spPr>
          <a:xfrm>
            <a:off x="895677" y="21336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92" name="Circle: Hollow 191">
            <a:extLst>
              <a:ext uri="{FF2B5EF4-FFF2-40B4-BE49-F238E27FC236}">
                <a16:creationId xmlns:a16="http://schemas.microsoft.com/office/drawing/2014/main" id="{221BD88B-455A-6FA4-FC0D-2D004CC3995B}"/>
              </a:ext>
            </a:extLst>
          </p:cNvPr>
          <p:cNvSpPr/>
          <p:nvPr/>
        </p:nvSpPr>
        <p:spPr>
          <a:xfrm>
            <a:off x="1048077" y="22860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93" name="Circle: Hollow 192">
            <a:extLst>
              <a:ext uri="{FF2B5EF4-FFF2-40B4-BE49-F238E27FC236}">
                <a16:creationId xmlns:a16="http://schemas.microsoft.com/office/drawing/2014/main" id="{81735FD3-0CA4-9A8C-DB32-F3D7E30E7433}"/>
              </a:ext>
            </a:extLst>
          </p:cNvPr>
          <p:cNvSpPr/>
          <p:nvPr/>
        </p:nvSpPr>
        <p:spPr>
          <a:xfrm>
            <a:off x="1468483" y="1915886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94" name="Circle: Hollow 193">
            <a:extLst>
              <a:ext uri="{FF2B5EF4-FFF2-40B4-BE49-F238E27FC236}">
                <a16:creationId xmlns:a16="http://schemas.microsoft.com/office/drawing/2014/main" id="{7AA54843-9D92-075C-5693-D83363328B42}"/>
              </a:ext>
            </a:extLst>
          </p:cNvPr>
          <p:cNvSpPr/>
          <p:nvPr/>
        </p:nvSpPr>
        <p:spPr>
          <a:xfrm>
            <a:off x="751114" y="19485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95" name="Circle: Hollow 194">
            <a:extLst>
              <a:ext uri="{FF2B5EF4-FFF2-40B4-BE49-F238E27FC236}">
                <a16:creationId xmlns:a16="http://schemas.microsoft.com/office/drawing/2014/main" id="{55E7244C-CC15-4F8B-1004-49F42EEFFB46}"/>
              </a:ext>
            </a:extLst>
          </p:cNvPr>
          <p:cNvSpPr/>
          <p:nvPr/>
        </p:nvSpPr>
        <p:spPr>
          <a:xfrm>
            <a:off x="903514" y="21009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96" name="Circle: Hollow 195">
            <a:extLst>
              <a:ext uri="{FF2B5EF4-FFF2-40B4-BE49-F238E27FC236}">
                <a16:creationId xmlns:a16="http://schemas.microsoft.com/office/drawing/2014/main" id="{77AEE51E-EC41-8B0B-DF52-F163CDA2F890}"/>
              </a:ext>
            </a:extLst>
          </p:cNvPr>
          <p:cNvSpPr/>
          <p:nvPr/>
        </p:nvSpPr>
        <p:spPr>
          <a:xfrm>
            <a:off x="1055914" y="225334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97" name="Circle: Hollow 196">
            <a:extLst>
              <a:ext uri="{FF2B5EF4-FFF2-40B4-BE49-F238E27FC236}">
                <a16:creationId xmlns:a16="http://schemas.microsoft.com/office/drawing/2014/main" id="{460AB17D-3FBB-3EAE-1525-14C8A8A74750}"/>
              </a:ext>
            </a:extLst>
          </p:cNvPr>
          <p:cNvSpPr/>
          <p:nvPr/>
        </p:nvSpPr>
        <p:spPr>
          <a:xfrm>
            <a:off x="760912" y="17634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98" name="Circle: Hollow 197">
            <a:extLst>
              <a:ext uri="{FF2B5EF4-FFF2-40B4-BE49-F238E27FC236}">
                <a16:creationId xmlns:a16="http://schemas.microsoft.com/office/drawing/2014/main" id="{290BE5A2-DB77-8A7A-3FC7-0A11479D8FC2}"/>
              </a:ext>
            </a:extLst>
          </p:cNvPr>
          <p:cNvSpPr/>
          <p:nvPr/>
        </p:nvSpPr>
        <p:spPr>
          <a:xfrm>
            <a:off x="913312" y="19158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99" name="Circle: Hollow 198">
            <a:extLst>
              <a:ext uri="{FF2B5EF4-FFF2-40B4-BE49-F238E27FC236}">
                <a16:creationId xmlns:a16="http://schemas.microsoft.com/office/drawing/2014/main" id="{02AC6CCF-518B-203D-BE87-905C36640213}"/>
              </a:ext>
            </a:extLst>
          </p:cNvPr>
          <p:cNvSpPr/>
          <p:nvPr/>
        </p:nvSpPr>
        <p:spPr>
          <a:xfrm>
            <a:off x="1218112" y="2220686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00" name="Circle: Hollow 199">
            <a:extLst>
              <a:ext uri="{FF2B5EF4-FFF2-40B4-BE49-F238E27FC236}">
                <a16:creationId xmlns:a16="http://schemas.microsoft.com/office/drawing/2014/main" id="{EC64C1F7-4B02-2EB6-BF46-8970B56262A9}"/>
              </a:ext>
            </a:extLst>
          </p:cNvPr>
          <p:cNvSpPr/>
          <p:nvPr/>
        </p:nvSpPr>
        <p:spPr>
          <a:xfrm>
            <a:off x="1131026" y="1883228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01" name="Circle: Hollow 200">
            <a:extLst>
              <a:ext uri="{FF2B5EF4-FFF2-40B4-BE49-F238E27FC236}">
                <a16:creationId xmlns:a16="http://schemas.microsoft.com/office/drawing/2014/main" id="{6BE15600-A66D-8BF9-DBE9-F211EAE3C56D}"/>
              </a:ext>
            </a:extLst>
          </p:cNvPr>
          <p:cNvSpPr/>
          <p:nvPr/>
        </p:nvSpPr>
        <p:spPr>
          <a:xfrm>
            <a:off x="1435826" y="2188028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02" name="Circle: Hollow 201">
            <a:extLst>
              <a:ext uri="{FF2B5EF4-FFF2-40B4-BE49-F238E27FC236}">
                <a16:creationId xmlns:a16="http://schemas.microsoft.com/office/drawing/2014/main" id="{B4066ED4-C185-81FC-022F-06876E0B0863}"/>
              </a:ext>
            </a:extLst>
          </p:cNvPr>
          <p:cNvSpPr/>
          <p:nvPr/>
        </p:nvSpPr>
        <p:spPr>
          <a:xfrm>
            <a:off x="895678" y="1839686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03" name="Circle: Hollow 202">
            <a:extLst>
              <a:ext uri="{FF2B5EF4-FFF2-40B4-BE49-F238E27FC236}">
                <a16:creationId xmlns:a16="http://schemas.microsoft.com/office/drawing/2014/main" id="{E20F065B-97C6-DCDE-C0E9-A4311DAC5A38}"/>
              </a:ext>
            </a:extLst>
          </p:cNvPr>
          <p:cNvSpPr/>
          <p:nvPr/>
        </p:nvSpPr>
        <p:spPr>
          <a:xfrm>
            <a:off x="1360714" y="2109652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04" name="Circle: Hollow 203">
            <a:extLst>
              <a:ext uri="{FF2B5EF4-FFF2-40B4-BE49-F238E27FC236}">
                <a16:creationId xmlns:a16="http://schemas.microsoft.com/office/drawing/2014/main" id="{C574C94C-9D4E-F2DB-1DB0-BF0D41BFC0C6}"/>
              </a:ext>
            </a:extLst>
          </p:cNvPr>
          <p:cNvSpPr/>
          <p:nvPr/>
        </p:nvSpPr>
        <p:spPr>
          <a:xfrm>
            <a:off x="892629" y="18832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06" name="Circle: Hollow 205">
            <a:extLst>
              <a:ext uri="{FF2B5EF4-FFF2-40B4-BE49-F238E27FC236}">
                <a16:creationId xmlns:a16="http://schemas.microsoft.com/office/drawing/2014/main" id="{11E4C5A0-7B11-12BB-E4A1-2C34258F9961}"/>
              </a:ext>
            </a:extLst>
          </p:cNvPr>
          <p:cNvSpPr/>
          <p:nvPr/>
        </p:nvSpPr>
        <p:spPr>
          <a:xfrm>
            <a:off x="271054" y="14586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07" name="Circle: Hollow 206">
            <a:extLst>
              <a:ext uri="{FF2B5EF4-FFF2-40B4-BE49-F238E27FC236}">
                <a16:creationId xmlns:a16="http://schemas.microsoft.com/office/drawing/2014/main" id="{1691A6BA-ABB5-94F8-AF3F-EEA02DB7611D}"/>
              </a:ext>
            </a:extLst>
          </p:cNvPr>
          <p:cNvSpPr/>
          <p:nvPr/>
        </p:nvSpPr>
        <p:spPr>
          <a:xfrm>
            <a:off x="423454" y="1502229"/>
            <a:ext cx="88900" cy="16328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08" name="Circle: Hollow 207">
            <a:extLst>
              <a:ext uri="{FF2B5EF4-FFF2-40B4-BE49-F238E27FC236}">
                <a16:creationId xmlns:a16="http://schemas.microsoft.com/office/drawing/2014/main" id="{BF4801B1-BB33-D91C-627E-0E5FEC5A530D}"/>
              </a:ext>
            </a:extLst>
          </p:cNvPr>
          <p:cNvSpPr/>
          <p:nvPr/>
        </p:nvSpPr>
        <p:spPr>
          <a:xfrm>
            <a:off x="423454" y="16110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09" name="Circle: Hollow 208">
            <a:extLst>
              <a:ext uri="{FF2B5EF4-FFF2-40B4-BE49-F238E27FC236}">
                <a16:creationId xmlns:a16="http://schemas.microsoft.com/office/drawing/2014/main" id="{B722053F-8CCD-1735-6127-8E79868932F9}"/>
              </a:ext>
            </a:extLst>
          </p:cNvPr>
          <p:cNvSpPr/>
          <p:nvPr/>
        </p:nvSpPr>
        <p:spPr>
          <a:xfrm>
            <a:off x="586740" y="15240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0" name="Circle: Hollow 209">
            <a:extLst>
              <a:ext uri="{FF2B5EF4-FFF2-40B4-BE49-F238E27FC236}">
                <a16:creationId xmlns:a16="http://schemas.microsoft.com/office/drawing/2014/main" id="{42A5E2C6-1A14-A041-403F-8DAB2A7D0322}"/>
              </a:ext>
            </a:extLst>
          </p:cNvPr>
          <p:cNvSpPr/>
          <p:nvPr/>
        </p:nvSpPr>
        <p:spPr>
          <a:xfrm>
            <a:off x="575854" y="17634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1" name="Circle: Hollow 210">
            <a:extLst>
              <a:ext uri="{FF2B5EF4-FFF2-40B4-BE49-F238E27FC236}">
                <a16:creationId xmlns:a16="http://schemas.microsoft.com/office/drawing/2014/main" id="{BD4B04F5-49E4-01E8-53F9-92E3810243DB}"/>
              </a:ext>
            </a:extLst>
          </p:cNvPr>
          <p:cNvSpPr/>
          <p:nvPr/>
        </p:nvSpPr>
        <p:spPr>
          <a:xfrm>
            <a:off x="728254" y="1915887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2" name="Circle: Hollow 211">
            <a:extLst>
              <a:ext uri="{FF2B5EF4-FFF2-40B4-BE49-F238E27FC236}">
                <a16:creationId xmlns:a16="http://schemas.microsoft.com/office/drawing/2014/main" id="{8867E9C5-002C-6A33-7915-98EBD0784926}"/>
              </a:ext>
            </a:extLst>
          </p:cNvPr>
          <p:cNvSpPr/>
          <p:nvPr/>
        </p:nvSpPr>
        <p:spPr>
          <a:xfrm>
            <a:off x="750025" y="1632858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3" name="Circle: Hollow 212">
            <a:extLst>
              <a:ext uri="{FF2B5EF4-FFF2-40B4-BE49-F238E27FC236}">
                <a16:creationId xmlns:a16="http://schemas.microsoft.com/office/drawing/2014/main" id="{7456827A-DDE3-7A8F-937C-3358EE9220FB}"/>
              </a:ext>
            </a:extLst>
          </p:cNvPr>
          <p:cNvSpPr/>
          <p:nvPr/>
        </p:nvSpPr>
        <p:spPr>
          <a:xfrm>
            <a:off x="390797" y="198120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4" name="Circle: Hollow 213">
            <a:extLst>
              <a:ext uri="{FF2B5EF4-FFF2-40B4-BE49-F238E27FC236}">
                <a16:creationId xmlns:a16="http://schemas.microsoft.com/office/drawing/2014/main" id="{64CD2ECB-6D79-ED8C-C2BD-F7B7CD322922}"/>
              </a:ext>
            </a:extLst>
          </p:cNvPr>
          <p:cNvSpPr/>
          <p:nvPr/>
        </p:nvSpPr>
        <p:spPr>
          <a:xfrm>
            <a:off x="641168" y="2079173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5" name="Circle: Hollow 214">
            <a:extLst>
              <a:ext uri="{FF2B5EF4-FFF2-40B4-BE49-F238E27FC236}">
                <a16:creationId xmlns:a16="http://schemas.microsoft.com/office/drawing/2014/main" id="{A51FD013-4B10-1422-CBB0-1E569D6DE8F4}"/>
              </a:ext>
            </a:extLst>
          </p:cNvPr>
          <p:cNvSpPr/>
          <p:nvPr/>
        </p:nvSpPr>
        <p:spPr>
          <a:xfrm>
            <a:off x="336368" y="1741715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6" name="Circle: Hollow 215">
            <a:extLst>
              <a:ext uri="{FF2B5EF4-FFF2-40B4-BE49-F238E27FC236}">
                <a16:creationId xmlns:a16="http://schemas.microsoft.com/office/drawing/2014/main" id="{B35FF7A1-8D44-A416-F965-AB88EA64D028}"/>
              </a:ext>
            </a:extLst>
          </p:cNvPr>
          <p:cNvSpPr/>
          <p:nvPr/>
        </p:nvSpPr>
        <p:spPr>
          <a:xfrm>
            <a:off x="933994" y="1821181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7" name="Circle: Hollow 216">
            <a:extLst>
              <a:ext uri="{FF2B5EF4-FFF2-40B4-BE49-F238E27FC236}">
                <a16:creationId xmlns:a16="http://schemas.microsoft.com/office/drawing/2014/main" id="{9CB183EB-3BC4-BB23-3D18-EC7AE45E67C8}"/>
              </a:ext>
            </a:extLst>
          </p:cNvPr>
          <p:cNvSpPr/>
          <p:nvPr/>
        </p:nvSpPr>
        <p:spPr>
          <a:xfrm>
            <a:off x="176131" y="17199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8" name="Circle: Hollow 217">
            <a:extLst>
              <a:ext uri="{FF2B5EF4-FFF2-40B4-BE49-F238E27FC236}">
                <a16:creationId xmlns:a16="http://schemas.microsoft.com/office/drawing/2014/main" id="{C9161291-999C-23E5-6BD4-F31508D84A86}"/>
              </a:ext>
            </a:extLst>
          </p:cNvPr>
          <p:cNvSpPr/>
          <p:nvPr/>
        </p:nvSpPr>
        <p:spPr>
          <a:xfrm>
            <a:off x="328531" y="18723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9" name="Circle: Hollow 218">
            <a:extLst>
              <a:ext uri="{FF2B5EF4-FFF2-40B4-BE49-F238E27FC236}">
                <a16:creationId xmlns:a16="http://schemas.microsoft.com/office/drawing/2014/main" id="{0F847840-DCF5-7C2F-A2A2-060B7B740BAB}"/>
              </a:ext>
            </a:extLst>
          </p:cNvPr>
          <p:cNvSpPr/>
          <p:nvPr/>
        </p:nvSpPr>
        <p:spPr>
          <a:xfrm>
            <a:off x="480931" y="2024744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0" name="Circle: Hollow 219">
            <a:extLst>
              <a:ext uri="{FF2B5EF4-FFF2-40B4-BE49-F238E27FC236}">
                <a16:creationId xmlns:a16="http://schemas.microsoft.com/office/drawing/2014/main" id="{8F36A897-2859-5FE9-9F6E-9199EE4C9EDF}"/>
              </a:ext>
            </a:extLst>
          </p:cNvPr>
          <p:cNvSpPr/>
          <p:nvPr/>
        </p:nvSpPr>
        <p:spPr>
          <a:xfrm>
            <a:off x="901337" y="1654629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1" name="Circle: Hollow 220">
            <a:extLst>
              <a:ext uri="{FF2B5EF4-FFF2-40B4-BE49-F238E27FC236}">
                <a16:creationId xmlns:a16="http://schemas.microsoft.com/office/drawing/2014/main" id="{2FC9A9EB-97A6-3D19-7B13-DA92B5735CCC}"/>
              </a:ext>
            </a:extLst>
          </p:cNvPr>
          <p:cNvSpPr/>
          <p:nvPr/>
        </p:nvSpPr>
        <p:spPr>
          <a:xfrm>
            <a:off x="183968" y="1687286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2" name="Circle: Hollow 221">
            <a:extLst>
              <a:ext uri="{FF2B5EF4-FFF2-40B4-BE49-F238E27FC236}">
                <a16:creationId xmlns:a16="http://schemas.microsoft.com/office/drawing/2014/main" id="{C24638DE-9421-6004-EB03-685F65CA4928}"/>
              </a:ext>
            </a:extLst>
          </p:cNvPr>
          <p:cNvSpPr/>
          <p:nvPr/>
        </p:nvSpPr>
        <p:spPr>
          <a:xfrm>
            <a:off x="336368" y="1839686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3" name="Circle: Hollow 222">
            <a:extLst>
              <a:ext uri="{FF2B5EF4-FFF2-40B4-BE49-F238E27FC236}">
                <a16:creationId xmlns:a16="http://schemas.microsoft.com/office/drawing/2014/main" id="{16E04FC7-B1D3-7579-4097-8FB929F3173B}"/>
              </a:ext>
            </a:extLst>
          </p:cNvPr>
          <p:cNvSpPr/>
          <p:nvPr/>
        </p:nvSpPr>
        <p:spPr>
          <a:xfrm>
            <a:off x="488768" y="1992086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4" name="Circle: Hollow 223">
            <a:extLst>
              <a:ext uri="{FF2B5EF4-FFF2-40B4-BE49-F238E27FC236}">
                <a16:creationId xmlns:a16="http://schemas.microsoft.com/office/drawing/2014/main" id="{D9D5458D-519B-5339-0DB4-997B176EA082}"/>
              </a:ext>
            </a:extLst>
          </p:cNvPr>
          <p:cNvSpPr/>
          <p:nvPr/>
        </p:nvSpPr>
        <p:spPr>
          <a:xfrm>
            <a:off x="193766" y="1502229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5" name="Circle: Hollow 224">
            <a:extLst>
              <a:ext uri="{FF2B5EF4-FFF2-40B4-BE49-F238E27FC236}">
                <a16:creationId xmlns:a16="http://schemas.microsoft.com/office/drawing/2014/main" id="{9A6B1661-907E-373C-9670-04E31A797A0B}"/>
              </a:ext>
            </a:extLst>
          </p:cNvPr>
          <p:cNvSpPr/>
          <p:nvPr/>
        </p:nvSpPr>
        <p:spPr>
          <a:xfrm>
            <a:off x="346166" y="1654629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6" name="Circle: Hollow 225">
            <a:extLst>
              <a:ext uri="{FF2B5EF4-FFF2-40B4-BE49-F238E27FC236}">
                <a16:creationId xmlns:a16="http://schemas.microsoft.com/office/drawing/2014/main" id="{C931F12F-A4F5-7E99-BDCE-B1FD6CACC247}"/>
              </a:ext>
            </a:extLst>
          </p:cNvPr>
          <p:cNvSpPr/>
          <p:nvPr/>
        </p:nvSpPr>
        <p:spPr>
          <a:xfrm>
            <a:off x="650966" y="1959429"/>
            <a:ext cx="53339" cy="12518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7" name="Circle: Hollow 226">
            <a:extLst>
              <a:ext uri="{FF2B5EF4-FFF2-40B4-BE49-F238E27FC236}">
                <a16:creationId xmlns:a16="http://schemas.microsoft.com/office/drawing/2014/main" id="{5CA19185-2A6C-E154-62DD-B513EB0607A3}"/>
              </a:ext>
            </a:extLst>
          </p:cNvPr>
          <p:cNvSpPr/>
          <p:nvPr/>
        </p:nvSpPr>
        <p:spPr>
          <a:xfrm>
            <a:off x="563880" y="1621971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8" name="Circle: Hollow 227">
            <a:extLst>
              <a:ext uri="{FF2B5EF4-FFF2-40B4-BE49-F238E27FC236}">
                <a16:creationId xmlns:a16="http://schemas.microsoft.com/office/drawing/2014/main" id="{2F048CC0-F41E-AF4C-ADC4-67E199B632CC}"/>
              </a:ext>
            </a:extLst>
          </p:cNvPr>
          <p:cNvSpPr/>
          <p:nvPr/>
        </p:nvSpPr>
        <p:spPr>
          <a:xfrm>
            <a:off x="868680" y="1926771"/>
            <a:ext cx="76200" cy="13062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9" name="Circle: Hollow 228">
            <a:extLst>
              <a:ext uri="{FF2B5EF4-FFF2-40B4-BE49-F238E27FC236}">
                <a16:creationId xmlns:a16="http://schemas.microsoft.com/office/drawing/2014/main" id="{6E4CF1DF-4740-42C0-4F66-9D8C9B50D36E}"/>
              </a:ext>
            </a:extLst>
          </p:cNvPr>
          <p:cNvSpPr/>
          <p:nvPr/>
        </p:nvSpPr>
        <p:spPr>
          <a:xfrm>
            <a:off x="328532" y="1578429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30" name="Circle: Hollow 229">
            <a:extLst>
              <a:ext uri="{FF2B5EF4-FFF2-40B4-BE49-F238E27FC236}">
                <a16:creationId xmlns:a16="http://schemas.microsoft.com/office/drawing/2014/main" id="{D92DBFEE-D228-C50C-96E4-21E8AD4350E6}"/>
              </a:ext>
            </a:extLst>
          </p:cNvPr>
          <p:cNvSpPr/>
          <p:nvPr/>
        </p:nvSpPr>
        <p:spPr>
          <a:xfrm>
            <a:off x="793568" y="1848395"/>
            <a:ext cx="5333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31" name="Circle: Hollow 230">
            <a:extLst>
              <a:ext uri="{FF2B5EF4-FFF2-40B4-BE49-F238E27FC236}">
                <a16:creationId xmlns:a16="http://schemas.microsoft.com/office/drawing/2014/main" id="{6CD1C527-59A9-5079-4F09-288530D9C777}"/>
              </a:ext>
            </a:extLst>
          </p:cNvPr>
          <p:cNvSpPr/>
          <p:nvPr/>
        </p:nvSpPr>
        <p:spPr>
          <a:xfrm>
            <a:off x="325483" y="1621972"/>
            <a:ext cx="76200" cy="5442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CDB658EF-BBFD-9988-EF93-4E8748AEF95E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B1FCA0AB-C629-1E4E-40F1-49C5446DE16E}"/>
              </a:ext>
            </a:extLst>
          </p:cNvPr>
          <p:cNvSpPr txBox="1"/>
          <p:nvPr/>
        </p:nvSpPr>
        <p:spPr>
          <a:xfrm>
            <a:off x="167314" y="2492829"/>
            <a:ext cx="1258606" cy="985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50" name="Circle: Hollow 449">
            <a:extLst>
              <a:ext uri="{FF2B5EF4-FFF2-40B4-BE49-F238E27FC236}">
                <a16:creationId xmlns:a16="http://schemas.microsoft.com/office/drawing/2014/main" id="{8627331C-484E-9CC7-FEF4-F9A9CD8DEBAC}"/>
              </a:ext>
            </a:extLst>
          </p:cNvPr>
          <p:cNvSpPr/>
          <p:nvPr/>
        </p:nvSpPr>
        <p:spPr>
          <a:xfrm>
            <a:off x="238395" y="2895600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1" name="Circle: Hollow 450">
            <a:extLst>
              <a:ext uri="{FF2B5EF4-FFF2-40B4-BE49-F238E27FC236}">
                <a16:creationId xmlns:a16="http://schemas.microsoft.com/office/drawing/2014/main" id="{122E08AB-78A3-C822-273F-5AE138454D5A}"/>
              </a:ext>
            </a:extLst>
          </p:cNvPr>
          <p:cNvSpPr/>
          <p:nvPr/>
        </p:nvSpPr>
        <p:spPr>
          <a:xfrm>
            <a:off x="390795" y="2939142"/>
            <a:ext cx="193041" cy="31678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2" name="Circle: Hollow 451">
            <a:extLst>
              <a:ext uri="{FF2B5EF4-FFF2-40B4-BE49-F238E27FC236}">
                <a16:creationId xmlns:a16="http://schemas.microsoft.com/office/drawing/2014/main" id="{AF1CAD2D-9209-D429-1C07-D2D54F3C9281}"/>
              </a:ext>
            </a:extLst>
          </p:cNvPr>
          <p:cNvSpPr/>
          <p:nvPr/>
        </p:nvSpPr>
        <p:spPr>
          <a:xfrm>
            <a:off x="390795" y="3048000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3" name="Circle: Hollow 452">
            <a:extLst>
              <a:ext uri="{FF2B5EF4-FFF2-40B4-BE49-F238E27FC236}">
                <a16:creationId xmlns:a16="http://schemas.microsoft.com/office/drawing/2014/main" id="{613A6736-2F32-513D-4B15-72AFD1AC451A}"/>
              </a:ext>
            </a:extLst>
          </p:cNvPr>
          <p:cNvSpPr/>
          <p:nvPr/>
        </p:nvSpPr>
        <p:spPr>
          <a:xfrm>
            <a:off x="554081" y="29609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4" name="Circle: Hollow 453">
            <a:extLst>
              <a:ext uri="{FF2B5EF4-FFF2-40B4-BE49-F238E27FC236}">
                <a16:creationId xmlns:a16="http://schemas.microsoft.com/office/drawing/2014/main" id="{F104ACB8-3A7C-75AA-DE43-8D667089FBB7}"/>
              </a:ext>
            </a:extLst>
          </p:cNvPr>
          <p:cNvSpPr/>
          <p:nvPr/>
        </p:nvSpPr>
        <p:spPr>
          <a:xfrm>
            <a:off x="543195" y="3200400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5" name="Circle: Hollow 454">
            <a:extLst>
              <a:ext uri="{FF2B5EF4-FFF2-40B4-BE49-F238E27FC236}">
                <a16:creationId xmlns:a16="http://schemas.microsoft.com/office/drawing/2014/main" id="{8A824943-DA15-A574-A322-6E3C9D9D97F3}"/>
              </a:ext>
            </a:extLst>
          </p:cNvPr>
          <p:cNvSpPr/>
          <p:nvPr/>
        </p:nvSpPr>
        <p:spPr>
          <a:xfrm>
            <a:off x="695595" y="3352800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6" name="Circle: Hollow 455">
            <a:extLst>
              <a:ext uri="{FF2B5EF4-FFF2-40B4-BE49-F238E27FC236}">
                <a16:creationId xmlns:a16="http://schemas.microsoft.com/office/drawing/2014/main" id="{07C0A76B-F6A3-51B0-C279-DCB37F3379C2}"/>
              </a:ext>
            </a:extLst>
          </p:cNvPr>
          <p:cNvSpPr/>
          <p:nvPr/>
        </p:nvSpPr>
        <p:spPr>
          <a:xfrm>
            <a:off x="717366" y="30697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7" name="Circle: Hollow 456">
            <a:extLst>
              <a:ext uri="{FF2B5EF4-FFF2-40B4-BE49-F238E27FC236}">
                <a16:creationId xmlns:a16="http://schemas.microsoft.com/office/drawing/2014/main" id="{8E6DEDAF-26A8-88B9-106D-56210C9470B0}"/>
              </a:ext>
            </a:extLst>
          </p:cNvPr>
          <p:cNvSpPr/>
          <p:nvPr/>
        </p:nvSpPr>
        <p:spPr>
          <a:xfrm>
            <a:off x="358138" y="34181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8" name="Circle: Hollow 457">
            <a:extLst>
              <a:ext uri="{FF2B5EF4-FFF2-40B4-BE49-F238E27FC236}">
                <a16:creationId xmlns:a16="http://schemas.microsoft.com/office/drawing/2014/main" id="{4A642BD1-7561-34E1-A9D0-BB42CAEEC81F}"/>
              </a:ext>
            </a:extLst>
          </p:cNvPr>
          <p:cNvSpPr/>
          <p:nvPr/>
        </p:nvSpPr>
        <p:spPr>
          <a:xfrm>
            <a:off x="608509" y="3516086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9" name="Circle: Hollow 458">
            <a:extLst>
              <a:ext uri="{FF2B5EF4-FFF2-40B4-BE49-F238E27FC236}">
                <a16:creationId xmlns:a16="http://schemas.microsoft.com/office/drawing/2014/main" id="{DC6168C8-D949-C758-545D-758E53029579}"/>
              </a:ext>
            </a:extLst>
          </p:cNvPr>
          <p:cNvSpPr/>
          <p:nvPr/>
        </p:nvSpPr>
        <p:spPr>
          <a:xfrm>
            <a:off x="303709" y="31786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0" name="Circle: Hollow 459">
            <a:extLst>
              <a:ext uri="{FF2B5EF4-FFF2-40B4-BE49-F238E27FC236}">
                <a16:creationId xmlns:a16="http://schemas.microsoft.com/office/drawing/2014/main" id="{CAD7449C-867F-DF86-E886-207D557C444A}"/>
              </a:ext>
            </a:extLst>
          </p:cNvPr>
          <p:cNvSpPr/>
          <p:nvPr/>
        </p:nvSpPr>
        <p:spPr>
          <a:xfrm>
            <a:off x="901335" y="325809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1" name="Circle: Hollow 460">
            <a:extLst>
              <a:ext uri="{FF2B5EF4-FFF2-40B4-BE49-F238E27FC236}">
                <a16:creationId xmlns:a16="http://schemas.microsoft.com/office/drawing/2014/main" id="{F50333B2-277C-70F7-8492-16DC60D188D2}"/>
              </a:ext>
            </a:extLst>
          </p:cNvPr>
          <p:cNvSpPr/>
          <p:nvPr/>
        </p:nvSpPr>
        <p:spPr>
          <a:xfrm>
            <a:off x="143472" y="31568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2" name="Circle: Hollow 461">
            <a:extLst>
              <a:ext uri="{FF2B5EF4-FFF2-40B4-BE49-F238E27FC236}">
                <a16:creationId xmlns:a16="http://schemas.microsoft.com/office/drawing/2014/main" id="{7B981F73-A842-97A7-BAE7-2B51F192278B}"/>
              </a:ext>
            </a:extLst>
          </p:cNvPr>
          <p:cNvSpPr/>
          <p:nvPr/>
        </p:nvSpPr>
        <p:spPr>
          <a:xfrm>
            <a:off x="295872" y="33092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3" name="Circle: Hollow 462">
            <a:extLst>
              <a:ext uri="{FF2B5EF4-FFF2-40B4-BE49-F238E27FC236}">
                <a16:creationId xmlns:a16="http://schemas.microsoft.com/office/drawing/2014/main" id="{5BDBA3A8-A7BE-C861-51D6-82D046E1F383}"/>
              </a:ext>
            </a:extLst>
          </p:cNvPr>
          <p:cNvSpPr/>
          <p:nvPr/>
        </p:nvSpPr>
        <p:spPr>
          <a:xfrm>
            <a:off x="448272" y="34616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4" name="Circle: Hollow 463">
            <a:extLst>
              <a:ext uri="{FF2B5EF4-FFF2-40B4-BE49-F238E27FC236}">
                <a16:creationId xmlns:a16="http://schemas.microsoft.com/office/drawing/2014/main" id="{6DA33923-70C8-337D-8607-F13E4CC94A31}"/>
              </a:ext>
            </a:extLst>
          </p:cNvPr>
          <p:cNvSpPr/>
          <p:nvPr/>
        </p:nvSpPr>
        <p:spPr>
          <a:xfrm>
            <a:off x="868678" y="3091542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5" name="Circle: Hollow 464">
            <a:extLst>
              <a:ext uri="{FF2B5EF4-FFF2-40B4-BE49-F238E27FC236}">
                <a16:creationId xmlns:a16="http://schemas.microsoft.com/office/drawing/2014/main" id="{27A78A5F-0AF6-D285-C3C2-C14E7B881A6B}"/>
              </a:ext>
            </a:extLst>
          </p:cNvPr>
          <p:cNvSpPr/>
          <p:nvPr/>
        </p:nvSpPr>
        <p:spPr>
          <a:xfrm>
            <a:off x="151309" y="31241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6" name="Circle: Hollow 465">
            <a:extLst>
              <a:ext uri="{FF2B5EF4-FFF2-40B4-BE49-F238E27FC236}">
                <a16:creationId xmlns:a16="http://schemas.microsoft.com/office/drawing/2014/main" id="{92908E11-EF17-D147-C857-E210A2042F9F}"/>
              </a:ext>
            </a:extLst>
          </p:cNvPr>
          <p:cNvSpPr/>
          <p:nvPr/>
        </p:nvSpPr>
        <p:spPr>
          <a:xfrm>
            <a:off x="303709" y="32765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7" name="Circle: Hollow 466">
            <a:extLst>
              <a:ext uri="{FF2B5EF4-FFF2-40B4-BE49-F238E27FC236}">
                <a16:creationId xmlns:a16="http://schemas.microsoft.com/office/drawing/2014/main" id="{7D6C4437-4AFE-8BBA-9641-0855F712922A}"/>
              </a:ext>
            </a:extLst>
          </p:cNvPr>
          <p:cNvSpPr/>
          <p:nvPr/>
        </p:nvSpPr>
        <p:spPr>
          <a:xfrm>
            <a:off x="456109" y="34289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8" name="Circle: Hollow 467">
            <a:extLst>
              <a:ext uri="{FF2B5EF4-FFF2-40B4-BE49-F238E27FC236}">
                <a16:creationId xmlns:a16="http://schemas.microsoft.com/office/drawing/2014/main" id="{AD0B366D-7583-9B25-25D4-669C6A7C74EF}"/>
              </a:ext>
            </a:extLst>
          </p:cNvPr>
          <p:cNvSpPr/>
          <p:nvPr/>
        </p:nvSpPr>
        <p:spPr>
          <a:xfrm>
            <a:off x="161108" y="2939142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9" name="Circle: Hollow 468">
            <a:extLst>
              <a:ext uri="{FF2B5EF4-FFF2-40B4-BE49-F238E27FC236}">
                <a16:creationId xmlns:a16="http://schemas.microsoft.com/office/drawing/2014/main" id="{9480FAC9-B376-AA1D-A807-E3E938B74AB7}"/>
              </a:ext>
            </a:extLst>
          </p:cNvPr>
          <p:cNvSpPr/>
          <p:nvPr/>
        </p:nvSpPr>
        <p:spPr>
          <a:xfrm>
            <a:off x="313508" y="3091542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0" name="Circle: Hollow 469">
            <a:extLst>
              <a:ext uri="{FF2B5EF4-FFF2-40B4-BE49-F238E27FC236}">
                <a16:creationId xmlns:a16="http://schemas.microsoft.com/office/drawing/2014/main" id="{0EF8F948-3AAE-3D56-2E7C-7893A40D34F8}"/>
              </a:ext>
            </a:extLst>
          </p:cNvPr>
          <p:cNvSpPr/>
          <p:nvPr/>
        </p:nvSpPr>
        <p:spPr>
          <a:xfrm>
            <a:off x="618308" y="3396342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1" name="Circle: Hollow 470">
            <a:extLst>
              <a:ext uri="{FF2B5EF4-FFF2-40B4-BE49-F238E27FC236}">
                <a16:creationId xmlns:a16="http://schemas.microsoft.com/office/drawing/2014/main" id="{039FB006-959E-1863-4CCE-9A50FDCCD707}"/>
              </a:ext>
            </a:extLst>
          </p:cNvPr>
          <p:cNvSpPr/>
          <p:nvPr/>
        </p:nvSpPr>
        <p:spPr>
          <a:xfrm>
            <a:off x="531221" y="3058884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2" name="Circle: Hollow 471">
            <a:extLst>
              <a:ext uri="{FF2B5EF4-FFF2-40B4-BE49-F238E27FC236}">
                <a16:creationId xmlns:a16="http://schemas.microsoft.com/office/drawing/2014/main" id="{57E198E5-8810-2953-5EBA-08AB6A74451A}"/>
              </a:ext>
            </a:extLst>
          </p:cNvPr>
          <p:cNvSpPr/>
          <p:nvPr/>
        </p:nvSpPr>
        <p:spPr>
          <a:xfrm>
            <a:off x="836021" y="3363684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3" name="Circle: Hollow 472">
            <a:extLst>
              <a:ext uri="{FF2B5EF4-FFF2-40B4-BE49-F238E27FC236}">
                <a16:creationId xmlns:a16="http://schemas.microsoft.com/office/drawing/2014/main" id="{C6F6A9BF-DCCD-0FE7-08B8-A4436F8626A0}"/>
              </a:ext>
            </a:extLst>
          </p:cNvPr>
          <p:cNvSpPr/>
          <p:nvPr/>
        </p:nvSpPr>
        <p:spPr>
          <a:xfrm>
            <a:off x="295874" y="3015342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4" name="Circle: Hollow 473">
            <a:extLst>
              <a:ext uri="{FF2B5EF4-FFF2-40B4-BE49-F238E27FC236}">
                <a16:creationId xmlns:a16="http://schemas.microsoft.com/office/drawing/2014/main" id="{11A2B180-1CE5-D3A0-18E9-3A7E54E216D9}"/>
              </a:ext>
            </a:extLst>
          </p:cNvPr>
          <p:cNvSpPr/>
          <p:nvPr/>
        </p:nvSpPr>
        <p:spPr>
          <a:xfrm>
            <a:off x="760910" y="3285308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5" name="Circle: Hollow 474">
            <a:extLst>
              <a:ext uri="{FF2B5EF4-FFF2-40B4-BE49-F238E27FC236}">
                <a16:creationId xmlns:a16="http://schemas.microsoft.com/office/drawing/2014/main" id="{36343C77-0EAC-24F0-10DB-0479D8016F0E}"/>
              </a:ext>
            </a:extLst>
          </p:cNvPr>
          <p:cNvSpPr/>
          <p:nvPr/>
        </p:nvSpPr>
        <p:spPr>
          <a:xfrm>
            <a:off x="292824" y="3058885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6" name="Circle: Hollow 475">
            <a:extLst>
              <a:ext uri="{FF2B5EF4-FFF2-40B4-BE49-F238E27FC236}">
                <a16:creationId xmlns:a16="http://schemas.microsoft.com/office/drawing/2014/main" id="{4F582FE5-87CB-39F5-C53A-CEB988745699}"/>
              </a:ext>
            </a:extLst>
          </p:cNvPr>
          <p:cNvSpPr/>
          <p:nvPr/>
        </p:nvSpPr>
        <p:spPr>
          <a:xfrm>
            <a:off x="390795" y="3048000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7" name="Circle: Hollow 476">
            <a:extLst>
              <a:ext uri="{FF2B5EF4-FFF2-40B4-BE49-F238E27FC236}">
                <a16:creationId xmlns:a16="http://schemas.microsoft.com/office/drawing/2014/main" id="{B4BD13B8-7C11-6ED9-CC14-69E526586A23}"/>
              </a:ext>
            </a:extLst>
          </p:cNvPr>
          <p:cNvSpPr/>
          <p:nvPr/>
        </p:nvSpPr>
        <p:spPr>
          <a:xfrm>
            <a:off x="543195" y="3091542"/>
            <a:ext cx="193041" cy="31678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8" name="Circle: Hollow 477">
            <a:extLst>
              <a:ext uri="{FF2B5EF4-FFF2-40B4-BE49-F238E27FC236}">
                <a16:creationId xmlns:a16="http://schemas.microsoft.com/office/drawing/2014/main" id="{303AFCF7-83C2-86DD-835E-E09FB5036602}"/>
              </a:ext>
            </a:extLst>
          </p:cNvPr>
          <p:cNvSpPr/>
          <p:nvPr/>
        </p:nvSpPr>
        <p:spPr>
          <a:xfrm>
            <a:off x="543195" y="3200400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9" name="Circle: Hollow 478">
            <a:extLst>
              <a:ext uri="{FF2B5EF4-FFF2-40B4-BE49-F238E27FC236}">
                <a16:creationId xmlns:a16="http://schemas.microsoft.com/office/drawing/2014/main" id="{8080E8AA-9520-5594-B1A1-58D38739385A}"/>
              </a:ext>
            </a:extLst>
          </p:cNvPr>
          <p:cNvSpPr/>
          <p:nvPr/>
        </p:nvSpPr>
        <p:spPr>
          <a:xfrm>
            <a:off x="706481" y="31133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0" name="Circle: Hollow 479">
            <a:extLst>
              <a:ext uri="{FF2B5EF4-FFF2-40B4-BE49-F238E27FC236}">
                <a16:creationId xmlns:a16="http://schemas.microsoft.com/office/drawing/2014/main" id="{A0D52429-946E-3505-2203-5E37AEE1DEB3}"/>
              </a:ext>
            </a:extLst>
          </p:cNvPr>
          <p:cNvSpPr/>
          <p:nvPr/>
        </p:nvSpPr>
        <p:spPr>
          <a:xfrm>
            <a:off x="695595" y="3352800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1" name="Circle: Hollow 480">
            <a:extLst>
              <a:ext uri="{FF2B5EF4-FFF2-40B4-BE49-F238E27FC236}">
                <a16:creationId xmlns:a16="http://schemas.microsoft.com/office/drawing/2014/main" id="{16E53B9C-0FA5-B6A4-5585-261447B0491F}"/>
              </a:ext>
            </a:extLst>
          </p:cNvPr>
          <p:cNvSpPr/>
          <p:nvPr/>
        </p:nvSpPr>
        <p:spPr>
          <a:xfrm>
            <a:off x="847995" y="3505200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2" name="Circle: Hollow 481">
            <a:extLst>
              <a:ext uri="{FF2B5EF4-FFF2-40B4-BE49-F238E27FC236}">
                <a16:creationId xmlns:a16="http://schemas.microsoft.com/office/drawing/2014/main" id="{F68CC120-F0FB-3716-FD22-D5AB78848F58}"/>
              </a:ext>
            </a:extLst>
          </p:cNvPr>
          <p:cNvSpPr/>
          <p:nvPr/>
        </p:nvSpPr>
        <p:spPr>
          <a:xfrm>
            <a:off x="869766" y="32221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3" name="Circle: Hollow 482">
            <a:extLst>
              <a:ext uri="{FF2B5EF4-FFF2-40B4-BE49-F238E27FC236}">
                <a16:creationId xmlns:a16="http://schemas.microsoft.com/office/drawing/2014/main" id="{2A6775BB-E214-1B8B-DB38-31462EE494E3}"/>
              </a:ext>
            </a:extLst>
          </p:cNvPr>
          <p:cNvSpPr/>
          <p:nvPr/>
        </p:nvSpPr>
        <p:spPr>
          <a:xfrm>
            <a:off x="510538" y="35705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4" name="Circle: Hollow 483">
            <a:extLst>
              <a:ext uri="{FF2B5EF4-FFF2-40B4-BE49-F238E27FC236}">
                <a16:creationId xmlns:a16="http://schemas.microsoft.com/office/drawing/2014/main" id="{96923E3D-AC46-C5C1-725A-0F9119EE936E}"/>
              </a:ext>
            </a:extLst>
          </p:cNvPr>
          <p:cNvSpPr/>
          <p:nvPr/>
        </p:nvSpPr>
        <p:spPr>
          <a:xfrm>
            <a:off x="456109" y="33310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5" name="Circle: Hollow 484">
            <a:extLst>
              <a:ext uri="{FF2B5EF4-FFF2-40B4-BE49-F238E27FC236}">
                <a16:creationId xmlns:a16="http://schemas.microsoft.com/office/drawing/2014/main" id="{CC36E7B0-85FE-D85B-1278-7B51DAFF744E}"/>
              </a:ext>
            </a:extLst>
          </p:cNvPr>
          <p:cNvSpPr/>
          <p:nvPr/>
        </p:nvSpPr>
        <p:spPr>
          <a:xfrm>
            <a:off x="1053735" y="341049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6" name="Circle: Hollow 485">
            <a:extLst>
              <a:ext uri="{FF2B5EF4-FFF2-40B4-BE49-F238E27FC236}">
                <a16:creationId xmlns:a16="http://schemas.microsoft.com/office/drawing/2014/main" id="{DAD63C0F-21BA-58F0-A9C7-EE3ABA3ADF31}"/>
              </a:ext>
            </a:extLst>
          </p:cNvPr>
          <p:cNvSpPr/>
          <p:nvPr/>
        </p:nvSpPr>
        <p:spPr>
          <a:xfrm>
            <a:off x="295872" y="33092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7" name="Circle: Hollow 486">
            <a:extLst>
              <a:ext uri="{FF2B5EF4-FFF2-40B4-BE49-F238E27FC236}">
                <a16:creationId xmlns:a16="http://schemas.microsoft.com/office/drawing/2014/main" id="{C61F84EE-D45A-FEA7-9898-01603400E28C}"/>
              </a:ext>
            </a:extLst>
          </p:cNvPr>
          <p:cNvSpPr/>
          <p:nvPr/>
        </p:nvSpPr>
        <p:spPr>
          <a:xfrm>
            <a:off x="448272" y="34616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8" name="Circle: Hollow 487">
            <a:extLst>
              <a:ext uri="{FF2B5EF4-FFF2-40B4-BE49-F238E27FC236}">
                <a16:creationId xmlns:a16="http://schemas.microsoft.com/office/drawing/2014/main" id="{9587DC7B-EBCC-D3C2-5BF8-038DA6960B67}"/>
              </a:ext>
            </a:extLst>
          </p:cNvPr>
          <p:cNvSpPr/>
          <p:nvPr/>
        </p:nvSpPr>
        <p:spPr>
          <a:xfrm>
            <a:off x="600672" y="36140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9" name="Circle: Hollow 488">
            <a:extLst>
              <a:ext uri="{FF2B5EF4-FFF2-40B4-BE49-F238E27FC236}">
                <a16:creationId xmlns:a16="http://schemas.microsoft.com/office/drawing/2014/main" id="{C6E4EF13-4043-82A0-82EE-195548CE599D}"/>
              </a:ext>
            </a:extLst>
          </p:cNvPr>
          <p:cNvSpPr/>
          <p:nvPr/>
        </p:nvSpPr>
        <p:spPr>
          <a:xfrm>
            <a:off x="1021078" y="3243942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0" name="Circle: Hollow 489">
            <a:extLst>
              <a:ext uri="{FF2B5EF4-FFF2-40B4-BE49-F238E27FC236}">
                <a16:creationId xmlns:a16="http://schemas.microsoft.com/office/drawing/2014/main" id="{BA33F7E6-3974-3782-6F1F-D9826DA5A019}"/>
              </a:ext>
            </a:extLst>
          </p:cNvPr>
          <p:cNvSpPr/>
          <p:nvPr/>
        </p:nvSpPr>
        <p:spPr>
          <a:xfrm>
            <a:off x="303709" y="32765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1" name="Circle: Hollow 490">
            <a:extLst>
              <a:ext uri="{FF2B5EF4-FFF2-40B4-BE49-F238E27FC236}">
                <a16:creationId xmlns:a16="http://schemas.microsoft.com/office/drawing/2014/main" id="{9C193811-ACB2-976D-0069-1784A28F2866}"/>
              </a:ext>
            </a:extLst>
          </p:cNvPr>
          <p:cNvSpPr/>
          <p:nvPr/>
        </p:nvSpPr>
        <p:spPr>
          <a:xfrm>
            <a:off x="456109" y="34289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2" name="Circle: Hollow 491">
            <a:extLst>
              <a:ext uri="{FF2B5EF4-FFF2-40B4-BE49-F238E27FC236}">
                <a16:creationId xmlns:a16="http://schemas.microsoft.com/office/drawing/2014/main" id="{DACAD92A-B345-B1E2-F72F-AD8D5CD2EB48}"/>
              </a:ext>
            </a:extLst>
          </p:cNvPr>
          <p:cNvSpPr/>
          <p:nvPr/>
        </p:nvSpPr>
        <p:spPr>
          <a:xfrm>
            <a:off x="608509" y="35813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3" name="Circle: Hollow 492">
            <a:extLst>
              <a:ext uri="{FF2B5EF4-FFF2-40B4-BE49-F238E27FC236}">
                <a16:creationId xmlns:a16="http://schemas.microsoft.com/office/drawing/2014/main" id="{B514F044-197F-8C1B-5E22-C2DC0C319FC1}"/>
              </a:ext>
            </a:extLst>
          </p:cNvPr>
          <p:cNvSpPr/>
          <p:nvPr/>
        </p:nvSpPr>
        <p:spPr>
          <a:xfrm>
            <a:off x="313508" y="3091542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4" name="Circle: Hollow 493">
            <a:extLst>
              <a:ext uri="{FF2B5EF4-FFF2-40B4-BE49-F238E27FC236}">
                <a16:creationId xmlns:a16="http://schemas.microsoft.com/office/drawing/2014/main" id="{00A28BFF-E04D-9760-29C7-591D86890963}"/>
              </a:ext>
            </a:extLst>
          </p:cNvPr>
          <p:cNvSpPr/>
          <p:nvPr/>
        </p:nvSpPr>
        <p:spPr>
          <a:xfrm>
            <a:off x="465908" y="3243942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5" name="Circle: Hollow 494">
            <a:extLst>
              <a:ext uri="{FF2B5EF4-FFF2-40B4-BE49-F238E27FC236}">
                <a16:creationId xmlns:a16="http://schemas.microsoft.com/office/drawing/2014/main" id="{D30576EB-5356-7F3B-2F9D-A030D314F43C}"/>
              </a:ext>
            </a:extLst>
          </p:cNvPr>
          <p:cNvSpPr/>
          <p:nvPr/>
        </p:nvSpPr>
        <p:spPr>
          <a:xfrm>
            <a:off x="770708" y="3548742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6" name="Circle: Hollow 495">
            <a:extLst>
              <a:ext uri="{FF2B5EF4-FFF2-40B4-BE49-F238E27FC236}">
                <a16:creationId xmlns:a16="http://schemas.microsoft.com/office/drawing/2014/main" id="{C98F522E-6A87-F9D1-2E76-8AB825896A5C}"/>
              </a:ext>
            </a:extLst>
          </p:cNvPr>
          <p:cNvSpPr/>
          <p:nvPr/>
        </p:nvSpPr>
        <p:spPr>
          <a:xfrm>
            <a:off x="683621" y="3211284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7" name="Circle: Hollow 496">
            <a:extLst>
              <a:ext uri="{FF2B5EF4-FFF2-40B4-BE49-F238E27FC236}">
                <a16:creationId xmlns:a16="http://schemas.microsoft.com/office/drawing/2014/main" id="{654421A5-EB12-8DE7-86D8-7387BFC11514}"/>
              </a:ext>
            </a:extLst>
          </p:cNvPr>
          <p:cNvSpPr/>
          <p:nvPr/>
        </p:nvSpPr>
        <p:spPr>
          <a:xfrm>
            <a:off x="988421" y="3516084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8" name="Circle: Hollow 497">
            <a:extLst>
              <a:ext uri="{FF2B5EF4-FFF2-40B4-BE49-F238E27FC236}">
                <a16:creationId xmlns:a16="http://schemas.microsoft.com/office/drawing/2014/main" id="{6546DF01-A12B-038F-5353-AF3D09D269B7}"/>
              </a:ext>
            </a:extLst>
          </p:cNvPr>
          <p:cNvSpPr/>
          <p:nvPr/>
        </p:nvSpPr>
        <p:spPr>
          <a:xfrm>
            <a:off x="448274" y="3167742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9" name="Circle: Hollow 498">
            <a:extLst>
              <a:ext uri="{FF2B5EF4-FFF2-40B4-BE49-F238E27FC236}">
                <a16:creationId xmlns:a16="http://schemas.microsoft.com/office/drawing/2014/main" id="{88F911D5-7E36-3959-3163-30CF461F78FB}"/>
              </a:ext>
            </a:extLst>
          </p:cNvPr>
          <p:cNvSpPr/>
          <p:nvPr/>
        </p:nvSpPr>
        <p:spPr>
          <a:xfrm>
            <a:off x="913310" y="3437708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0" name="Circle: Hollow 499">
            <a:extLst>
              <a:ext uri="{FF2B5EF4-FFF2-40B4-BE49-F238E27FC236}">
                <a16:creationId xmlns:a16="http://schemas.microsoft.com/office/drawing/2014/main" id="{29FCD134-F341-A735-FEE0-2FD68837BEF4}"/>
              </a:ext>
            </a:extLst>
          </p:cNvPr>
          <p:cNvSpPr/>
          <p:nvPr/>
        </p:nvSpPr>
        <p:spPr>
          <a:xfrm>
            <a:off x="445224" y="3211285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1" name="Circle: Hollow 500">
            <a:extLst>
              <a:ext uri="{FF2B5EF4-FFF2-40B4-BE49-F238E27FC236}">
                <a16:creationId xmlns:a16="http://schemas.microsoft.com/office/drawing/2014/main" id="{F3044A97-1839-FD2D-C339-CD734709D482}"/>
              </a:ext>
            </a:extLst>
          </p:cNvPr>
          <p:cNvSpPr/>
          <p:nvPr/>
        </p:nvSpPr>
        <p:spPr>
          <a:xfrm>
            <a:off x="260167" y="27323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2" name="Circle: Hollow 501">
            <a:extLst>
              <a:ext uri="{FF2B5EF4-FFF2-40B4-BE49-F238E27FC236}">
                <a16:creationId xmlns:a16="http://schemas.microsoft.com/office/drawing/2014/main" id="{506A1207-CC5E-55F3-D3BD-E41E05E8A180}"/>
              </a:ext>
            </a:extLst>
          </p:cNvPr>
          <p:cNvSpPr/>
          <p:nvPr/>
        </p:nvSpPr>
        <p:spPr>
          <a:xfrm>
            <a:off x="412567" y="2775856"/>
            <a:ext cx="193041" cy="31678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3" name="Circle: Hollow 502">
            <a:extLst>
              <a:ext uri="{FF2B5EF4-FFF2-40B4-BE49-F238E27FC236}">
                <a16:creationId xmlns:a16="http://schemas.microsoft.com/office/drawing/2014/main" id="{BEB98F0C-2CDD-6CFC-E4C3-3B05B6F2DDEF}"/>
              </a:ext>
            </a:extLst>
          </p:cNvPr>
          <p:cNvSpPr/>
          <p:nvPr/>
        </p:nvSpPr>
        <p:spPr>
          <a:xfrm>
            <a:off x="412567" y="28847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4" name="Circle: Hollow 503">
            <a:extLst>
              <a:ext uri="{FF2B5EF4-FFF2-40B4-BE49-F238E27FC236}">
                <a16:creationId xmlns:a16="http://schemas.microsoft.com/office/drawing/2014/main" id="{6525B8F7-CC8C-824D-698A-137E9B56893D}"/>
              </a:ext>
            </a:extLst>
          </p:cNvPr>
          <p:cNvSpPr/>
          <p:nvPr/>
        </p:nvSpPr>
        <p:spPr>
          <a:xfrm>
            <a:off x="575853" y="27976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5" name="Circle: Hollow 504">
            <a:extLst>
              <a:ext uri="{FF2B5EF4-FFF2-40B4-BE49-F238E27FC236}">
                <a16:creationId xmlns:a16="http://schemas.microsoft.com/office/drawing/2014/main" id="{C6373DE8-A46D-F82B-34FA-DBB0CF45EA5F}"/>
              </a:ext>
            </a:extLst>
          </p:cNvPr>
          <p:cNvSpPr/>
          <p:nvPr/>
        </p:nvSpPr>
        <p:spPr>
          <a:xfrm>
            <a:off x="564967" y="30371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6" name="Circle: Hollow 505">
            <a:extLst>
              <a:ext uri="{FF2B5EF4-FFF2-40B4-BE49-F238E27FC236}">
                <a16:creationId xmlns:a16="http://schemas.microsoft.com/office/drawing/2014/main" id="{7ABC2254-20BD-558C-3431-2EBAB89B7B77}"/>
              </a:ext>
            </a:extLst>
          </p:cNvPr>
          <p:cNvSpPr/>
          <p:nvPr/>
        </p:nvSpPr>
        <p:spPr>
          <a:xfrm>
            <a:off x="717367" y="31895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7" name="Circle: Hollow 506">
            <a:extLst>
              <a:ext uri="{FF2B5EF4-FFF2-40B4-BE49-F238E27FC236}">
                <a16:creationId xmlns:a16="http://schemas.microsoft.com/office/drawing/2014/main" id="{FE872478-C5C3-33B5-D9CB-7DC252C8CE3B}"/>
              </a:ext>
            </a:extLst>
          </p:cNvPr>
          <p:cNvSpPr/>
          <p:nvPr/>
        </p:nvSpPr>
        <p:spPr>
          <a:xfrm>
            <a:off x="739138" y="2906485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8" name="Circle: Hollow 507">
            <a:extLst>
              <a:ext uri="{FF2B5EF4-FFF2-40B4-BE49-F238E27FC236}">
                <a16:creationId xmlns:a16="http://schemas.microsoft.com/office/drawing/2014/main" id="{A4C86757-03C8-CC64-4EA5-18CBE4B2D975}"/>
              </a:ext>
            </a:extLst>
          </p:cNvPr>
          <p:cNvSpPr/>
          <p:nvPr/>
        </p:nvSpPr>
        <p:spPr>
          <a:xfrm>
            <a:off x="379910" y="32548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9" name="Circle: Hollow 508">
            <a:extLst>
              <a:ext uri="{FF2B5EF4-FFF2-40B4-BE49-F238E27FC236}">
                <a16:creationId xmlns:a16="http://schemas.microsoft.com/office/drawing/2014/main" id="{DC2F722A-FC1C-1F02-B9B0-5D747AE84985}"/>
              </a:ext>
            </a:extLst>
          </p:cNvPr>
          <p:cNvSpPr/>
          <p:nvPr/>
        </p:nvSpPr>
        <p:spPr>
          <a:xfrm>
            <a:off x="630281" y="3352800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0" name="Circle: Hollow 509">
            <a:extLst>
              <a:ext uri="{FF2B5EF4-FFF2-40B4-BE49-F238E27FC236}">
                <a16:creationId xmlns:a16="http://schemas.microsoft.com/office/drawing/2014/main" id="{2C795625-C780-8FBC-D2F4-A3D795155CB7}"/>
              </a:ext>
            </a:extLst>
          </p:cNvPr>
          <p:cNvSpPr/>
          <p:nvPr/>
        </p:nvSpPr>
        <p:spPr>
          <a:xfrm>
            <a:off x="325481" y="3015342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1" name="Circle: Hollow 510">
            <a:extLst>
              <a:ext uri="{FF2B5EF4-FFF2-40B4-BE49-F238E27FC236}">
                <a16:creationId xmlns:a16="http://schemas.microsoft.com/office/drawing/2014/main" id="{211D96DD-7A14-7137-95C6-31D4BDE51A11}"/>
              </a:ext>
            </a:extLst>
          </p:cNvPr>
          <p:cNvSpPr/>
          <p:nvPr/>
        </p:nvSpPr>
        <p:spPr>
          <a:xfrm>
            <a:off x="923107" y="309480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2" name="Circle: Hollow 511">
            <a:extLst>
              <a:ext uri="{FF2B5EF4-FFF2-40B4-BE49-F238E27FC236}">
                <a16:creationId xmlns:a16="http://schemas.microsoft.com/office/drawing/2014/main" id="{4DD2CB22-420C-4D34-BEAE-2710F802F1A6}"/>
              </a:ext>
            </a:extLst>
          </p:cNvPr>
          <p:cNvSpPr/>
          <p:nvPr/>
        </p:nvSpPr>
        <p:spPr>
          <a:xfrm>
            <a:off x="165244" y="29935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3" name="Circle: Hollow 512">
            <a:extLst>
              <a:ext uri="{FF2B5EF4-FFF2-40B4-BE49-F238E27FC236}">
                <a16:creationId xmlns:a16="http://schemas.microsoft.com/office/drawing/2014/main" id="{FAF48E66-8A02-533C-FB4A-5FA55D91D372}"/>
              </a:ext>
            </a:extLst>
          </p:cNvPr>
          <p:cNvSpPr/>
          <p:nvPr/>
        </p:nvSpPr>
        <p:spPr>
          <a:xfrm>
            <a:off x="317644" y="31459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4" name="Circle: Hollow 513">
            <a:extLst>
              <a:ext uri="{FF2B5EF4-FFF2-40B4-BE49-F238E27FC236}">
                <a16:creationId xmlns:a16="http://schemas.microsoft.com/office/drawing/2014/main" id="{8C3133C9-341F-E86D-9367-8795A76FE1B5}"/>
              </a:ext>
            </a:extLst>
          </p:cNvPr>
          <p:cNvSpPr/>
          <p:nvPr/>
        </p:nvSpPr>
        <p:spPr>
          <a:xfrm>
            <a:off x="470044" y="32983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5" name="Circle: Hollow 514">
            <a:extLst>
              <a:ext uri="{FF2B5EF4-FFF2-40B4-BE49-F238E27FC236}">
                <a16:creationId xmlns:a16="http://schemas.microsoft.com/office/drawing/2014/main" id="{B54B8019-3AFE-8121-142D-B8A7423C9E99}"/>
              </a:ext>
            </a:extLst>
          </p:cNvPr>
          <p:cNvSpPr/>
          <p:nvPr/>
        </p:nvSpPr>
        <p:spPr>
          <a:xfrm>
            <a:off x="890450" y="2928256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6" name="Circle: Hollow 515">
            <a:extLst>
              <a:ext uri="{FF2B5EF4-FFF2-40B4-BE49-F238E27FC236}">
                <a16:creationId xmlns:a16="http://schemas.microsoft.com/office/drawing/2014/main" id="{1D57592A-3ADD-84E6-AFD0-D84B8491E444}"/>
              </a:ext>
            </a:extLst>
          </p:cNvPr>
          <p:cNvSpPr/>
          <p:nvPr/>
        </p:nvSpPr>
        <p:spPr>
          <a:xfrm>
            <a:off x="173081" y="29609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7" name="Circle: Hollow 516">
            <a:extLst>
              <a:ext uri="{FF2B5EF4-FFF2-40B4-BE49-F238E27FC236}">
                <a16:creationId xmlns:a16="http://schemas.microsoft.com/office/drawing/2014/main" id="{67792E98-1519-E6AA-2EE2-CCEAF0B13BDF}"/>
              </a:ext>
            </a:extLst>
          </p:cNvPr>
          <p:cNvSpPr/>
          <p:nvPr/>
        </p:nvSpPr>
        <p:spPr>
          <a:xfrm>
            <a:off x="325481" y="31133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8" name="Circle: Hollow 517">
            <a:extLst>
              <a:ext uri="{FF2B5EF4-FFF2-40B4-BE49-F238E27FC236}">
                <a16:creationId xmlns:a16="http://schemas.microsoft.com/office/drawing/2014/main" id="{74795309-ADE2-2595-8DCB-88A4C6D30E3F}"/>
              </a:ext>
            </a:extLst>
          </p:cNvPr>
          <p:cNvSpPr/>
          <p:nvPr/>
        </p:nvSpPr>
        <p:spPr>
          <a:xfrm>
            <a:off x="477881" y="32657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9" name="Circle: Hollow 518">
            <a:extLst>
              <a:ext uri="{FF2B5EF4-FFF2-40B4-BE49-F238E27FC236}">
                <a16:creationId xmlns:a16="http://schemas.microsoft.com/office/drawing/2014/main" id="{9512A73D-9E50-B409-6CD5-FE4CAE905198}"/>
              </a:ext>
            </a:extLst>
          </p:cNvPr>
          <p:cNvSpPr/>
          <p:nvPr/>
        </p:nvSpPr>
        <p:spPr>
          <a:xfrm>
            <a:off x="182880" y="277585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0" name="Circle: Hollow 519">
            <a:extLst>
              <a:ext uri="{FF2B5EF4-FFF2-40B4-BE49-F238E27FC236}">
                <a16:creationId xmlns:a16="http://schemas.microsoft.com/office/drawing/2014/main" id="{D5B4E5ED-1107-C6CF-8085-0B79D9FB6A99}"/>
              </a:ext>
            </a:extLst>
          </p:cNvPr>
          <p:cNvSpPr/>
          <p:nvPr/>
        </p:nvSpPr>
        <p:spPr>
          <a:xfrm>
            <a:off x="335280" y="292825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1" name="Circle: Hollow 520">
            <a:extLst>
              <a:ext uri="{FF2B5EF4-FFF2-40B4-BE49-F238E27FC236}">
                <a16:creationId xmlns:a16="http://schemas.microsoft.com/office/drawing/2014/main" id="{F3104769-3ABD-7A4E-781B-2B9413360273}"/>
              </a:ext>
            </a:extLst>
          </p:cNvPr>
          <p:cNvSpPr/>
          <p:nvPr/>
        </p:nvSpPr>
        <p:spPr>
          <a:xfrm>
            <a:off x="640080" y="323305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2" name="Circle: Hollow 521">
            <a:extLst>
              <a:ext uri="{FF2B5EF4-FFF2-40B4-BE49-F238E27FC236}">
                <a16:creationId xmlns:a16="http://schemas.microsoft.com/office/drawing/2014/main" id="{0E751A67-972F-7322-5A81-E699BFD5E82B}"/>
              </a:ext>
            </a:extLst>
          </p:cNvPr>
          <p:cNvSpPr/>
          <p:nvPr/>
        </p:nvSpPr>
        <p:spPr>
          <a:xfrm>
            <a:off x="552993" y="2895598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3" name="Circle: Hollow 522">
            <a:extLst>
              <a:ext uri="{FF2B5EF4-FFF2-40B4-BE49-F238E27FC236}">
                <a16:creationId xmlns:a16="http://schemas.microsoft.com/office/drawing/2014/main" id="{83E968D0-F631-D127-86AC-A2C6867C62D6}"/>
              </a:ext>
            </a:extLst>
          </p:cNvPr>
          <p:cNvSpPr/>
          <p:nvPr/>
        </p:nvSpPr>
        <p:spPr>
          <a:xfrm>
            <a:off x="857793" y="3200398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4" name="Circle: Hollow 523">
            <a:extLst>
              <a:ext uri="{FF2B5EF4-FFF2-40B4-BE49-F238E27FC236}">
                <a16:creationId xmlns:a16="http://schemas.microsoft.com/office/drawing/2014/main" id="{F32E9AED-EB86-9E39-E4CF-7C38B6C97E6A}"/>
              </a:ext>
            </a:extLst>
          </p:cNvPr>
          <p:cNvSpPr/>
          <p:nvPr/>
        </p:nvSpPr>
        <p:spPr>
          <a:xfrm>
            <a:off x="317646" y="2852056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5" name="Circle: Hollow 524">
            <a:extLst>
              <a:ext uri="{FF2B5EF4-FFF2-40B4-BE49-F238E27FC236}">
                <a16:creationId xmlns:a16="http://schemas.microsoft.com/office/drawing/2014/main" id="{19A62194-24F2-7102-4606-DDC69A80F250}"/>
              </a:ext>
            </a:extLst>
          </p:cNvPr>
          <p:cNvSpPr/>
          <p:nvPr/>
        </p:nvSpPr>
        <p:spPr>
          <a:xfrm>
            <a:off x="782682" y="3122022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6" name="Circle: Hollow 525">
            <a:extLst>
              <a:ext uri="{FF2B5EF4-FFF2-40B4-BE49-F238E27FC236}">
                <a16:creationId xmlns:a16="http://schemas.microsoft.com/office/drawing/2014/main" id="{309793A4-0FE1-E740-B490-CC85DFD55AF5}"/>
              </a:ext>
            </a:extLst>
          </p:cNvPr>
          <p:cNvSpPr/>
          <p:nvPr/>
        </p:nvSpPr>
        <p:spPr>
          <a:xfrm>
            <a:off x="314596" y="28955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7" name="Circle: Hollow 526">
            <a:extLst>
              <a:ext uri="{FF2B5EF4-FFF2-40B4-BE49-F238E27FC236}">
                <a16:creationId xmlns:a16="http://schemas.microsoft.com/office/drawing/2014/main" id="{A0882FB0-410C-807C-E35B-2C791CD15F79}"/>
              </a:ext>
            </a:extLst>
          </p:cNvPr>
          <p:cNvSpPr/>
          <p:nvPr/>
        </p:nvSpPr>
        <p:spPr>
          <a:xfrm>
            <a:off x="585650" y="27758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8" name="Circle: Hollow 527">
            <a:extLst>
              <a:ext uri="{FF2B5EF4-FFF2-40B4-BE49-F238E27FC236}">
                <a16:creationId xmlns:a16="http://schemas.microsoft.com/office/drawing/2014/main" id="{AC234AF3-5DBF-503C-1C80-29BAE01345CA}"/>
              </a:ext>
            </a:extLst>
          </p:cNvPr>
          <p:cNvSpPr/>
          <p:nvPr/>
        </p:nvSpPr>
        <p:spPr>
          <a:xfrm>
            <a:off x="738050" y="2819399"/>
            <a:ext cx="193041" cy="31678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9" name="Circle: Hollow 528">
            <a:extLst>
              <a:ext uri="{FF2B5EF4-FFF2-40B4-BE49-F238E27FC236}">
                <a16:creationId xmlns:a16="http://schemas.microsoft.com/office/drawing/2014/main" id="{0E61F2C7-427B-1099-9781-5D04F09F543A}"/>
              </a:ext>
            </a:extLst>
          </p:cNvPr>
          <p:cNvSpPr/>
          <p:nvPr/>
        </p:nvSpPr>
        <p:spPr>
          <a:xfrm>
            <a:off x="738050" y="29282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0" name="Circle: Hollow 529">
            <a:extLst>
              <a:ext uri="{FF2B5EF4-FFF2-40B4-BE49-F238E27FC236}">
                <a16:creationId xmlns:a16="http://schemas.microsoft.com/office/drawing/2014/main" id="{E25478FF-D36E-6078-6981-D44946B4F7F9}"/>
              </a:ext>
            </a:extLst>
          </p:cNvPr>
          <p:cNvSpPr/>
          <p:nvPr/>
        </p:nvSpPr>
        <p:spPr>
          <a:xfrm>
            <a:off x="901336" y="28411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1" name="Circle: Hollow 530">
            <a:extLst>
              <a:ext uri="{FF2B5EF4-FFF2-40B4-BE49-F238E27FC236}">
                <a16:creationId xmlns:a16="http://schemas.microsoft.com/office/drawing/2014/main" id="{DC0C899A-094D-DF65-8090-F2D754193095}"/>
              </a:ext>
            </a:extLst>
          </p:cNvPr>
          <p:cNvSpPr/>
          <p:nvPr/>
        </p:nvSpPr>
        <p:spPr>
          <a:xfrm>
            <a:off x="890450" y="30806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2" name="Circle: Hollow 531">
            <a:extLst>
              <a:ext uri="{FF2B5EF4-FFF2-40B4-BE49-F238E27FC236}">
                <a16:creationId xmlns:a16="http://schemas.microsoft.com/office/drawing/2014/main" id="{C9006174-DB1F-FB9B-9B6D-3BB822D02D78}"/>
              </a:ext>
            </a:extLst>
          </p:cNvPr>
          <p:cNvSpPr/>
          <p:nvPr/>
        </p:nvSpPr>
        <p:spPr>
          <a:xfrm>
            <a:off x="1042850" y="32330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3" name="Circle: Hollow 532">
            <a:extLst>
              <a:ext uri="{FF2B5EF4-FFF2-40B4-BE49-F238E27FC236}">
                <a16:creationId xmlns:a16="http://schemas.microsoft.com/office/drawing/2014/main" id="{C226EE54-3FD4-576B-DF16-091AD04B8B60}"/>
              </a:ext>
            </a:extLst>
          </p:cNvPr>
          <p:cNvSpPr/>
          <p:nvPr/>
        </p:nvSpPr>
        <p:spPr>
          <a:xfrm>
            <a:off x="1064621" y="29500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4" name="Circle: Hollow 533">
            <a:extLst>
              <a:ext uri="{FF2B5EF4-FFF2-40B4-BE49-F238E27FC236}">
                <a16:creationId xmlns:a16="http://schemas.microsoft.com/office/drawing/2014/main" id="{72144747-2B73-5541-82FB-4E7B2B989E9C}"/>
              </a:ext>
            </a:extLst>
          </p:cNvPr>
          <p:cNvSpPr/>
          <p:nvPr/>
        </p:nvSpPr>
        <p:spPr>
          <a:xfrm>
            <a:off x="705393" y="32983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5" name="Circle: Hollow 534">
            <a:extLst>
              <a:ext uri="{FF2B5EF4-FFF2-40B4-BE49-F238E27FC236}">
                <a16:creationId xmlns:a16="http://schemas.microsoft.com/office/drawing/2014/main" id="{53A252BA-352D-1173-BEAC-763A3637F883}"/>
              </a:ext>
            </a:extLst>
          </p:cNvPr>
          <p:cNvSpPr/>
          <p:nvPr/>
        </p:nvSpPr>
        <p:spPr>
          <a:xfrm>
            <a:off x="955764" y="339634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6" name="Circle: Hollow 535">
            <a:extLst>
              <a:ext uri="{FF2B5EF4-FFF2-40B4-BE49-F238E27FC236}">
                <a16:creationId xmlns:a16="http://schemas.microsoft.com/office/drawing/2014/main" id="{20C08AA5-CDF1-4B70-9AFD-5E9C55040D5B}"/>
              </a:ext>
            </a:extLst>
          </p:cNvPr>
          <p:cNvSpPr/>
          <p:nvPr/>
        </p:nvSpPr>
        <p:spPr>
          <a:xfrm>
            <a:off x="650964" y="3058885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7" name="Circle: Hollow 536">
            <a:extLst>
              <a:ext uri="{FF2B5EF4-FFF2-40B4-BE49-F238E27FC236}">
                <a16:creationId xmlns:a16="http://schemas.microsoft.com/office/drawing/2014/main" id="{D9296AAF-829A-E056-63C4-097B514C8634}"/>
              </a:ext>
            </a:extLst>
          </p:cNvPr>
          <p:cNvSpPr/>
          <p:nvPr/>
        </p:nvSpPr>
        <p:spPr>
          <a:xfrm>
            <a:off x="1248590" y="313835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8" name="Circle: Hollow 537">
            <a:extLst>
              <a:ext uri="{FF2B5EF4-FFF2-40B4-BE49-F238E27FC236}">
                <a16:creationId xmlns:a16="http://schemas.microsoft.com/office/drawing/2014/main" id="{948A2754-C60F-8129-8F39-0EF5AFCF8388}"/>
              </a:ext>
            </a:extLst>
          </p:cNvPr>
          <p:cNvSpPr/>
          <p:nvPr/>
        </p:nvSpPr>
        <p:spPr>
          <a:xfrm>
            <a:off x="490727" y="30371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9" name="Circle: Hollow 538">
            <a:extLst>
              <a:ext uri="{FF2B5EF4-FFF2-40B4-BE49-F238E27FC236}">
                <a16:creationId xmlns:a16="http://schemas.microsoft.com/office/drawing/2014/main" id="{37131D7F-310A-DEB5-DEB8-7275B0CFAB50}"/>
              </a:ext>
            </a:extLst>
          </p:cNvPr>
          <p:cNvSpPr/>
          <p:nvPr/>
        </p:nvSpPr>
        <p:spPr>
          <a:xfrm>
            <a:off x="643127" y="31895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0" name="Circle: Hollow 539">
            <a:extLst>
              <a:ext uri="{FF2B5EF4-FFF2-40B4-BE49-F238E27FC236}">
                <a16:creationId xmlns:a16="http://schemas.microsoft.com/office/drawing/2014/main" id="{B12FCB31-BA15-F9B5-4379-CD3911247543}"/>
              </a:ext>
            </a:extLst>
          </p:cNvPr>
          <p:cNvSpPr/>
          <p:nvPr/>
        </p:nvSpPr>
        <p:spPr>
          <a:xfrm>
            <a:off x="795527" y="33419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1" name="Circle: Hollow 540">
            <a:extLst>
              <a:ext uri="{FF2B5EF4-FFF2-40B4-BE49-F238E27FC236}">
                <a16:creationId xmlns:a16="http://schemas.microsoft.com/office/drawing/2014/main" id="{E63FA23B-2E07-1830-0A9A-4EA576815527}"/>
              </a:ext>
            </a:extLst>
          </p:cNvPr>
          <p:cNvSpPr/>
          <p:nvPr/>
        </p:nvSpPr>
        <p:spPr>
          <a:xfrm>
            <a:off x="1215933" y="29717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2" name="Circle: Hollow 541">
            <a:extLst>
              <a:ext uri="{FF2B5EF4-FFF2-40B4-BE49-F238E27FC236}">
                <a16:creationId xmlns:a16="http://schemas.microsoft.com/office/drawing/2014/main" id="{F45FE9D1-EF9A-D9D4-CC79-CBBF28A3A52F}"/>
              </a:ext>
            </a:extLst>
          </p:cNvPr>
          <p:cNvSpPr/>
          <p:nvPr/>
        </p:nvSpPr>
        <p:spPr>
          <a:xfrm>
            <a:off x="498564" y="3004456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3" name="Circle: Hollow 542">
            <a:extLst>
              <a:ext uri="{FF2B5EF4-FFF2-40B4-BE49-F238E27FC236}">
                <a16:creationId xmlns:a16="http://schemas.microsoft.com/office/drawing/2014/main" id="{8958AB57-8518-9731-EA6B-4DB36350DC78}"/>
              </a:ext>
            </a:extLst>
          </p:cNvPr>
          <p:cNvSpPr/>
          <p:nvPr/>
        </p:nvSpPr>
        <p:spPr>
          <a:xfrm>
            <a:off x="650964" y="3156856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4" name="Circle: Hollow 543">
            <a:extLst>
              <a:ext uri="{FF2B5EF4-FFF2-40B4-BE49-F238E27FC236}">
                <a16:creationId xmlns:a16="http://schemas.microsoft.com/office/drawing/2014/main" id="{233063A5-E506-5F60-C4F7-B289B06D52CA}"/>
              </a:ext>
            </a:extLst>
          </p:cNvPr>
          <p:cNvSpPr/>
          <p:nvPr/>
        </p:nvSpPr>
        <p:spPr>
          <a:xfrm>
            <a:off x="803364" y="3309256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5" name="Circle: Hollow 544">
            <a:extLst>
              <a:ext uri="{FF2B5EF4-FFF2-40B4-BE49-F238E27FC236}">
                <a16:creationId xmlns:a16="http://schemas.microsoft.com/office/drawing/2014/main" id="{E61E4ED5-BF25-2E39-488A-635159FA5A86}"/>
              </a:ext>
            </a:extLst>
          </p:cNvPr>
          <p:cNvSpPr/>
          <p:nvPr/>
        </p:nvSpPr>
        <p:spPr>
          <a:xfrm>
            <a:off x="508363" y="2819399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6" name="Circle: Hollow 545">
            <a:extLst>
              <a:ext uri="{FF2B5EF4-FFF2-40B4-BE49-F238E27FC236}">
                <a16:creationId xmlns:a16="http://schemas.microsoft.com/office/drawing/2014/main" id="{03325BCE-0AF2-29F8-91C7-0D5782A01C75}"/>
              </a:ext>
            </a:extLst>
          </p:cNvPr>
          <p:cNvSpPr/>
          <p:nvPr/>
        </p:nvSpPr>
        <p:spPr>
          <a:xfrm>
            <a:off x="660763" y="2971799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7" name="Circle: Hollow 546">
            <a:extLst>
              <a:ext uri="{FF2B5EF4-FFF2-40B4-BE49-F238E27FC236}">
                <a16:creationId xmlns:a16="http://schemas.microsoft.com/office/drawing/2014/main" id="{7762187E-9B5A-06E0-9E20-5EDDABC0477C}"/>
              </a:ext>
            </a:extLst>
          </p:cNvPr>
          <p:cNvSpPr/>
          <p:nvPr/>
        </p:nvSpPr>
        <p:spPr>
          <a:xfrm>
            <a:off x="965563" y="3276599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8" name="Circle: Hollow 547">
            <a:extLst>
              <a:ext uri="{FF2B5EF4-FFF2-40B4-BE49-F238E27FC236}">
                <a16:creationId xmlns:a16="http://schemas.microsoft.com/office/drawing/2014/main" id="{C795B6AE-BC7D-0FEE-3749-757C13DC2907}"/>
              </a:ext>
            </a:extLst>
          </p:cNvPr>
          <p:cNvSpPr/>
          <p:nvPr/>
        </p:nvSpPr>
        <p:spPr>
          <a:xfrm>
            <a:off x="878476" y="2939141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9" name="Circle: Hollow 548">
            <a:extLst>
              <a:ext uri="{FF2B5EF4-FFF2-40B4-BE49-F238E27FC236}">
                <a16:creationId xmlns:a16="http://schemas.microsoft.com/office/drawing/2014/main" id="{48F8D092-F495-AED9-528A-32176174B094}"/>
              </a:ext>
            </a:extLst>
          </p:cNvPr>
          <p:cNvSpPr/>
          <p:nvPr/>
        </p:nvSpPr>
        <p:spPr>
          <a:xfrm>
            <a:off x="1183276" y="3243941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0" name="Circle: Hollow 549">
            <a:extLst>
              <a:ext uri="{FF2B5EF4-FFF2-40B4-BE49-F238E27FC236}">
                <a16:creationId xmlns:a16="http://schemas.microsoft.com/office/drawing/2014/main" id="{ED0329D5-360E-858F-7870-FE06ACFD72B8}"/>
              </a:ext>
            </a:extLst>
          </p:cNvPr>
          <p:cNvSpPr/>
          <p:nvPr/>
        </p:nvSpPr>
        <p:spPr>
          <a:xfrm>
            <a:off x="643129" y="2895599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1" name="Circle: Hollow 550">
            <a:extLst>
              <a:ext uri="{FF2B5EF4-FFF2-40B4-BE49-F238E27FC236}">
                <a16:creationId xmlns:a16="http://schemas.microsoft.com/office/drawing/2014/main" id="{0771A23A-C3A7-BDBD-F5A3-06AB8CD1D51A}"/>
              </a:ext>
            </a:extLst>
          </p:cNvPr>
          <p:cNvSpPr/>
          <p:nvPr/>
        </p:nvSpPr>
        <p:spPr>
          <a:xfrm>
            <a:off x="1108165" y="3165565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2" name="Circle: Hollow 551">
            <a:extLst>
              <a:ext uri="{FF2B5EF4-FFF2-40B4-BE49-F238E27FC236}">
                <a16:creationId xmlns:a16="http://schemas.microsoft.com/office/drawing/2014/main" id="{806615AD-C827-E4CA-7078-9C02BD6E264F}"/>
              </a:ext>
            </a:extLst>
          </p:cNvPr>
          <p:cNvSpPr/>
          <p:nvPr/>
        </p:nvSpPr>
        <p:spPr>
          <a:xfrm>
            <a:off x="640079" y="2939142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3" name="Circle: Hollow 552">
            <a:extLst>
              <a:ext uri="{FF2B5EF4-FFF2-40B4-BE49-F238E27FC236}">
                <a16:creationId xmlns:a16="http://schemas.microsoft.com/office/drawing/2014/main" id="{210E8B47-A79A-B8C9-B72E-805583A30705}"/>
              </a:ext>
            </a:extLst>
          </p:cNvPr>
          <p:cNvSpPr/>
          <p:nvPr/>
        </p:nvSpPr>
        <p:spPr>
          <a:xfrm>
            <a:off x="412567" y="28847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4" name="Circle: Hollow 553">
            <a:extLst>
              <a:ext uri="{FF2B5EF4-FFF2-40B4-BE49-F238E27FC236}">
                <a16:creationId xmlns:a16="http://schemas.microsoft.com/office/drawing/2014/main" id="{E863922D-111C-CD80-C7E6-0108AA8E55E3}"/>
              </a:ext>
            </a:extLst>
          </p:cNvPr>
          <p:cNvSpPr/>
          <p:nvPr/>
        </p:nvSpPr>
        <p:spPr>
          <a:xfrm>
            <a:off x="564967" y="2928256"/>
            <a:ext cx="193041" cy="31678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5" name="Circle: Hollow 554">
            <a:extLst>
              <a:ext uri="{FF2B5EF4-FFF2-40B4-BE49-F238E27FC236}">
                <a16:creationId xmlns:a16="http://schemas.microsoft.com/office/drawing/2014/main" id="{37A62F8D-530D-80CD-E0D1-F651522FEAA4}"/>
              </a:ext>
            </a:extLst>
          </p:cNvPr>
          <p:cNvSpPr/>
          <p:nvPr/>
        </p:nvSpPr>
        <p:spPr>
          <a:xfrm>
            <a:off x="564967" y="30371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6" name="Circle: Hollow 555">
            <a:extLst>
              <a:ext uri="{FF2B5EF4-FFF2-40B4-BE49-F238E27FC236}">
                <a16:creationId xmlns:a16="http://schemas.microsoft.com/office/drawing/2014/main" id="{FF9FACCA-0E00-A4D4-49CD-1B602A5892B3}"/>
              </a:ext>
            </a:extLst>
          </p:cNvPr>
          <p:cNvSpPr/>
          <p:nvPr/>
        </p:nvSpPr>
        <p:spPr>
          <a:xfrm>
            <a:off x="728253" y="29500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7" name="Circle: Hollow 556">
            <a:extLst>
              <a:ext uri="{FF2B5EF4-FFF2-40B4-BE49-F238E27FC236}">
                <a16:creationId xmlns:a16="http://schemas.microsoft.com/office/drawing/2014/main" id="{8C1A7FDD-811C-FA08-14A0-0F96706BBE9E}"/>
              </a:ext>
            </a:extLst>
          </p:cNvPr>
          <p:cNvSpPr/>
          <p:nvPr/>
        </p:nvSpPr>
        <p:spPr>
          <a:xfrm>
            <a:off x="717367" y="31895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8" name="Circle: Hollow 557">
            <a:extLst>
              <a:ext uri="{FF2B5EF4-FFF2-40B4-BE49-F238E27FC236}">
                <a16:creationId xmlns:a16="http://schemas.microsoft.com/office/drawing/2014/main" id="{C18A9B68-9CF2-CD74-9A97-4F044178A6C5}"/>
              </a:ext>
            </a:extLst>
          </p:cNvPr>
          <p:cNvSpPr/>
          <p:nvPr/>
        </p:nvSpPr>
        <p:spPr>
          <a:xfrm>
            <a:off x="869767" y="33419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9" name="Circle: Hollow 558">
            <a:extLst>
              <a:ext uri="{FF2B5EF4-FFF2-40B4-BE49-F238E27FC236}">
                <a16:creationId xmlns:a16="http://schemas.microsoft.com/office/drawing/2014/main" id="{F9600236-420A-A794-9422-4792935EB475}"/>
              </a:ext>
            </a:extLst>
          </p:cNvPr>
          <p:cNvSpPr/>
          <p:nvPr/>
        </p:nvSpPr>
        <p:spPr>
          <a:xfrm>
            <a:off x="891538" y="3058885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0" name="Circle: Hollow 559">
            <a:extLst>
              <a:ext uri="{FF2B5EF4-FFF2-40B4-BE49-F238E27FC236}">
                <a16:creationId xmlns:a16="http://schemas.microsoft.com/office/drawing/2014/main" id="{A26163EF-A2C9-BCF2-FF80-A62789855376}"/>
              </a:ext>
            </a:extLst>
          </p:cNvPr>
          <p:cNvSpPr/>
          <p:nvPr/>
        </p:nvSpPr>
        <p:spPr>
          <a:xfrm>
            <a:off x="532310" y="34072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1" name="Circle: Hollow 560">
            <a:extLst>
              <a:ext uri="{FF2B5EF4-FFF2-40B4-BE49-F238E27FC236}">
                <a16:creationId xmlns:a16="http://schemas.microsoft.com/office/drawing/2014/main" id="{A60B60A9-6192-7643-AFF2-750B24BC815D}"/>
              </a:ext>
            </a:extLst>
          </p:cNvPr>
          <p:cNvSpPr/>
          <p:nvPr/>
        </p:nvSpPr>
        <p:spPr>
          <a:xfrm>
            <a:off x="782681" y="3505200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2" name="Circle: Hollow 561">
            <a:extLst>
              <a:ext uri="{FF2B5EF4-FFF2-40B4-BE49-F238E27FC236}">
                <a16:creationId xmlns:a16="http://schemas.microsoft.com/office/drawing/2014/main" id="{74618E71-A202-2CF8-9157-C025414CB8DA}"/>
              </a:ext>
            </a:extLst>
          </p:cNvPr>
          <p:cNvSpPr/>
          <p:nvPr/>
        </p:nvSpPr>
        <p:spPr>
          <a:xfrm>
            <a:off x="477881" y="3167742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3" name="Circle: Hollow 562">
            <a:extLst>
              <a:ext uri="{FF2B5EF4-FFF2-40B4-BE49-F238E27FC236}">
                <a16:creationId xmlns:a16="http://schemas.microsoft.com/office/drawing/2014/main" id="{7D641D33-4E69-9464-2CBD-7D0F602DE72A}"/>
              </a:ext>
            </a:extLst>
          </p:cNvPr>
          <p:cNvSpPr/>
          <p:nvPr/>
        </p:nvSpPr>
        <p:spPr>
          <a:xfrm>
            <a:off x="1075507" y="324720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4" name="Circle: Hollow 563">
            <a:extLst>
              <a:ext uri="{FF2B5EF4-FFF2-40B4-BE49-F238E27FC236}">
                <a16:creationId xmlns:a16="http://schemas.microsoft.com/office/drawing/2014/main" id="{61FC7151-73AF-DD36-6B97-B6754D137576}"/>
              </a:ext>
            </a:extLst>
          </p:cNvPr>
          <p:cNvSpPr/>
          <p:nvPr/>
        </p:nvSpPr>
        <p:spPr>
          <a:xfrm>
            <a:off x="317644" y="31459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5" name="Circle: Hollow 564">
            <a:extLst>
              <a:ext uri="{FF2B5EF4-FFF2-40B4-BE49-F238E27FC236}">
                <a16:creationId xmlns:a16="http://schemas.microsoft.com/office/drawing/2014/main" id="{8AE25470-701D-9601-39D0-1430C9448424}"/>
              </a:ext>
            </a:extLst>
          </p:cNvPr>
          <p:cNvSpPr/>
          <p:nvPr/>
        </p:nvSpPr>
        <p:spPr>
          <a:xfrm>
            <a:off x="470044" y="32983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6" name="Circle: Hollow 565">
            <a:extLst>
              <a:ext uri="{FF2B5EF4-FFF2-40B4-BE49-F238E27FC236}">
                <a16:creationId xmlns:a16="http://schemas.microsoft.com/office/drawing/2014/main" id="{1C54FA11-CB5B-C890-EE1C-3E28761B436C}"/>
              </a:ext>
            </a:extLst>
          </p:cNvPr>
          <p:cNvSpPr/>
          <p:nvPr/>
        </p:nvSpPr>
        <p:spPr>
          <a:xfrm>
            <a:off x="622444" y="34507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7" name="Circle: Hollow 566">
            <a:extLst>
              <a:ext uri="{FF2B5EF4-FFF2-40B4-BE49-F238E27FC236}">
                <a16:creationId xmlns:a16="http://schemas.microsoft.com/office/drawing/2014/main" id="{550CA624-1EBB-3E3E-0A9E-9CF88994FD91}"/>
              </a:ext>
            </a:extLst>
          </p:cNvPr>
          <p:cNvSpPr/>
          <p:nvPr/>
        </p:nvSpPr>
        <p:spPr>
          <a:xfrm>
            <a:off x="1042850" y="3080656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8" name="Circle: Hollow 567">
            <a:extLst>
              <a:ext uri="{FF2B5EF4-FFF2-40B4-BE49-F238E27FC236}">
                <a16:creationId xmlns:a16="http://schemas.microsoft.com/office/drawing/2014/main" id="{E4E90CB8-AE9E-2DC5-CBBF-AA582A8BFDC3}"/>
              </a:ext>
            </a:extLst>
          </p:cNvPr>
          <p:cNvSpPr/>
          <p:nvPr/>
        </p:nvSpPr>
        <p:spPr>
          <a:xfrm>
            <a:off x="325481" y="31133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9" name="Circle: Hollow 568">
            <a:extLst>
              <a:ext uri="{FF2B5EF4-FFF2-40B4-BE49-F238E27FC236}">
                <a16:creationId xmlns:a16="http://schemas.microsoft.com/office/drawing/2014/main" id="{FF3337F6-F326-9F4A-256E-2D33979AB5D6}"/>
              </a:ext>
            </a:extLst>
          </p:cNvPr>
          <p:cNvSpPr/>
          <p:nvPr/>
        </p:nvSpPr>
        <p:spPr>
          <a:xfrm>
            <a:off x="477881" y="32657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0" name="Circle: Hollow 569">
            <a:extLst>
              <a:ext uri="{FF2B5EF4-FFF2-40B4-BE49-F238E27FC236}">
                <a16:creationId xmlns:a16="http://schemas.microsoft.com/office/drawing/2014/main" id="{DC5A6F96-B1C7-FF66-169C-1DF7B46CEA0F}"/>
              </a:ext>
            </a:extLst>
          </p:cNvPr>
          <p:cNvSpPr/>
          <p:nvPr/>
        </p:nvSpPr>
        <p:spPr>
          <a:xfrm>
            <a:off x="630281" y="34181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1" name="Circle: Hollow 570">
            <a:extLst>
              <a:ext uri="{FF2B5EF4-FFF2-40B4-BE49-F238E27FC236}">
                <a16:creationId xmlns:a16="http://schemas.microsoft.com/office/drawing/2014/main" id="{DB8FC666-B695-E8A4-84B3-1C004243D398}"/>
              </a:ext>
            </a:extLst>
          </p:cNvPr>
          <p:cNvSpPr/>
          <p:nvPr/>
        </p:nvSpPr>
        <p:spPr>
          <a:xfrm>
            <a:off x="335280" y="292825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2" name="Circle: Hollow 571">
            <a:extLst>
              <a:ext uri="{FF2B5EF4-FFF2-40B4-BE49-F238E27FC236}">
                <a16:creationId xmlns:a16="http://schemas.microsoft.com/office/drawing/2014/main" id="{87AB3685-E749-DC11-1F90-ED732DE33F4D}"/>
              </a:ext>
            </a:extLst>
          </p:cNvPr>
          <p:cNvSpPr/>
          <p:nvPr/>
        </p:nvSpPr>
        <p:spPr>
          <a:xfrm>
            <a:off x="487680" y="308065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3" name="Circle: Hollow 572">
            <a:extLst>
              <a:ext uri="{FF2B5EF4-FFF2-40B4-BE49-F238E27FC236}">
                <a16:creationId xmlns:a16="http://schemas.microsoft.com/office/drawing/2014/main" id="{1BFC9833-0B05-904F-5AB7-E643517AC2D6}"/>
              </a:ext>
            </a:extLst>
          </p:cNvPr>
          <p:cNvSpPr/>
          <p:nvPr/>
        </p:nvSpPr>
        <p:spPr>
          <a:xfrm>
            <a:off x="792480" y="338545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4" name="Circle: Hollow 573">
            <a:extLst>
              <a:ext uri="{FF2B5EF4-FFF2-40B4-BE49-F238E27FC236}">
                <a16:creationId xmlns:a16="http://schemas.microsoft.com/office/drawing/2014/main" id="{D045E5EA-166C-769C-0A35-7E08EE7C947E}"/>
              </a:ext>
            </a:extLst>
          </p:cNvPr>
          <p:cNvSpPr/>
          <p:nvPr/>
        </p:nvSpPr>
        <p:spPr>
          <a:xfrm>
            <a:off x="705393" y="3047998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5" name="Circle: Hollow 574">
            <a:extLst>
              <a:ext uri="{FF2B5EF4-FFF2-40B4-BE49-F238E27FC236}">
                <a16:creationId xmlns:a16="http://schemas.microsoft.com/office/drawing/2014/main" id="{67A10FD6-4357-807F-26EE-28275E315CB2}"/>
              </a:ext>
            </a:extLst>
          </p:cNvPr>
          <p:cNvSpPr/>
          <p:nvPr/>
        </p:nvSpPr>
        <p:spPr>
          <a:xfrm>
            <a:off x="1010193" y="3352798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6" name="Circle: Hollow 575">
            <a:extLst>
              <a:ext uri="{FF2B5EF4-FFF2-40B4-BE49-F238E27FC236}">
                <a16:creationId xmlns:a16="http://schemas.microsoft.com/office/drawing/2014/main" id="{C9F33DA4-48D0-4052-2104-C7D12F52D74F}"/>
              </a:ext>
            </a:extLst>
          </p:cNvPr>
          <p:cNvSpPr/>
          <p:nvPr/>
        </p:nvSpPr>
        <p:spPr>
          <a:xfrm>
            <a:off x="470046" y="3004456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7" name="Circle: Hollow 576">
            <a:extLst>
              <a:ext uri="{FF2B5EF4-FFF2-40B4-BE49-F238E27FC236}">
                <a16:creationId xmlns:a16="http://schemas.microsoft.com/office/drawing/2014/main" id="{F5947F8F-6100-0B08-45C5-F10C34D4F22F}"/>
              </a:ext>
            </a:extLst>
          </p:cNvPr>
          <p:cNvSpPr/>
          <p:nvPr/>
        </p:nvSpPr>
        <p:spPr>
          <a:xfrm>
            <a:off x="935082" y="3274422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8" name="Circle: Hollow 577">
            <a:extLst>
              <a:ext uri="{FF2B5EF4-FFF2-40B4-BE49-F238E27FC236}">
                <a16:creationId xmlns:a16="http://schemas.microsoft.com/office/drawing/2014/main" id="{7D22A06B-D28E-BAF8-5ED1-8DC60C3B004E}"/>
              </a:ext>
            </a:extLst>
          </p:cNvPr>
          <p:cNvSpPr/>
          <p:nvPr/>
        </p:nvSpPr>
        <p:spPr>
          <a:xfrm>
            <a:off x="466996" y="30479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9" name="Circle: Hollow 578">
            <a:extLst>
              <a:ext uri="{FF2B5EF4-FFF2-40B4-BE49-F238E27FC236}">
                <a16:creationId xmlns:a16="http://schemas.microsoft.com/office/drawing/2014/main" id="{139321A8-46C1-DBFA-8813-F40100B04CED}"/>
              </a:ext>
            </a:extLst>
          </p:cNvPr>
          <p:cNvSpPr/>
          <p:nvPr/>
        </p:nvSpPr>
        <p:spPr>
          <a:xfrm>
            <a:off x="564967" y="30371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0" name="Circle: Hollow 579">
            <a:extLst>
              <a:ext uri="{FF2B5EF4-FFF2-40B4-BE49-F238E27FC236}">
                <a16:creationId xmlns:a16="http://schemas.microsoft.com/office/drawing/2014/main" id="{950C5075-0EB4-A14C-1054-8FFAAF440F1E}"/>
              </a:ext>
            </a:extLst>
          </p:cNvPr>
          <p:cNvSpPr/>
          <p:nvPr/>
        </p:nvSpPr>
        <p:spPr>
          <a:xfrm>
            <a:off x="717367" y="3080656"/>
            <a:ext cx="193041" cy="31678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1" name="Circle: Hollow 580">
            <a:extLst>
              <a:ext uri="{FF2B5EF4-FFF2-40B4-BE49-F238E27FC236}">
                <a16:creationId xmlns:a16="http://schemas.microsoft.com/office/drawing/2014/main" id="{D1AD2F4D-7EDC-1615-3267-2C77E26AB2D2}"/>
              </a:ext>
            </a:extLst>
          </p:cNvPr>
          <p:cNvSpPr/>
          <p:nvPr/>
        </p:nvSpPr>
        <p:spPr>
          <a:xfrm>
            <a:off x="717367" y="31895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2" name="Circle: Hollow 581">
            <a:extLst>
              <a:ext uri="{FF2B5EF4-FFF2-40B4-BE49-F238E27FC236}">
                <a16:creationId xmlns:a16="http://schemas.microsoft.com/office/drawing/2014/main" id="{62CB7D24-4A0E-8EF3-DAEF-70112E75ABBC}"/>
              </a:ext>
            </a:extLst>
          </p:cNvPr>
          <p:cNvSpPr/>
          <p:nvPr/>
        </p:nvSpPr>
        <p:spPr>
          <a:xfrm>
            <a:off x="880653" y="31024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3" name="Circle: Hollow 582">
            <a:extLst>
              <a:ext uri="{FF2B5EF4-FFF2-40B4-BE49-F238E27FC236}">
                <a16:creationId xmlns:a16="http://schemas.microsoft.com/office/drawing/2014/main" id="{D3060940-1DFC-2824-2E2A-115BF7969AAF}"/>
              </a:ext>
            </a:extLst>
          </p:cNvPr>
          <p:cNvSpPr/>
          <p:nvPr/>
        </p:nvSpPr>
        <p:spPr>
          <a:xfrm>
            <a:off x="869767" y="33419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4" name="Circle: Hollow 583">
            <a:extLst>
              <a:ext uri="{FF2B5EF4-FFF2-40B4-BE49-F238E27FC236}">
                <a16:creationId xmlns:a16="http://schemas.microsoft.com/office/drawing/2014/main" id="{EE341CB7-6617-6A66-A702-0602F7E81DB8}"/>
              </a:ext>
            </a:extLst>
          </p:cNvPr>
          <p:cNvSpPr/>
          <p:nvPr/>
        </p:nvSpPr>
        <p:spPr>
          <a:xfrm>
            <a:off x="1022167" y="34943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5" name="Circle: Hollow 584">
            <a:extLst>
              <a:ext uri="{FF2B5EF4-FFF2-40B4-BE49-F238E27FC236}">
                <a16:creationId xmlns:a16="http://schemas.microsoft.com/office/drawing/2014/main" id="{4230EF4B-4746-7744-B604-AAEED457BFAA}"/>
              </a:ext>
            </a:extLst>
          </p:cNvPr>
          <p:cNvSpPr/>
          <p:nvPr/>
        </p:nvSpPr>
        <p:spPr>
          <a:xfrm>
            <a:off x="1043938" y="3211285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6" name="Circle: Hollow 585">
            <a:extLst>
              <a:ext uri="{FF2B5EF4-FFF2-40B4-BE49-F238E27FC236}">
                <a16:creationId xmlns:a16="http://schemas.microsoft.com/office/drawing/2014/main" id="{D4465FD4-ED26-9D2F-8E34-20187D0FDF3E}"/>
              </a:ext>
            </a:extLst>
          </p:cNvPr>
          <p:cNvSpPr/>
          <p:nvPr/>
        </p:nvSpPr>
        <p:spPr>
          <a:xfrm>
            <a:off x="684710" y="35596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7" name="Circle: Hollow 586">
            <a:extLst>
              <a:ext uri="{FF2B5EF4-FFF2-40B4-BE49-F238E27FC236}">
                <a16:creationId xmlns:a16="http://schemas.microsoft.com/office/drawing/2014/main" id="{1A7E26F1-0CC4-CD93-4FF8-83E4430FDCE5}"/>
              </a:ext>
            </a:extLst>
          </p:cNvPr>
          <p:cNvSpPr/>
          <p:nvPr/>
        </p:nvSpPr>
        <p:spPr>
          <a:xfrm>
            <a:off x="935081" y="3657600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8" name="Circle: Hollow 587">
            <a:extLst>
              <a:ext uri="{FF2B5EF4-FFF2-40B4-BE49-F238E27FC236}">
                <a16:creationId xmlns:a16="http://schemas.microsoft.com/office/drawing/2014/main" id="{7414FB11-0601-0C36-6F51-882A5806A9C7}"/>
              </a:ext>
            </a:extLst>
          </p:cNvPr>
          <p:cNvSpPr/>
          <p:nvPr/>
        </p:nvSpPr>
        <p:spPr>
          <a:xfrm>
            <a:off x="630281" y="3320142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9" name="Circle: Hollow 588">
            <a:extLst>
              <a:ext uri="{FF2B5EF4-FFF2-40B4-BE49-F238E27FC236}">
                <a16:creationId xmlns:a16="http://schemas.microsoft.com/office/drawing/2014/main" id="{E4AF0119-F003-BA3D-6C9A-6CDAB7E70467}"/>
              </a:ext>
            </a:extLst>
          </p:cNvPr>
          <p:cNvSpPr/>
          <p:nvPr/>
        </p:nvSpPr>
        <p:spPr>
          <a:xfrm>
            <a:off x="1227907" y="339960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0" name="Circle: Hollow 589">
            <a:extLst>
              <a:ext uri="{FF2B5EF4-FFF2-40B4-BE49-F238E27FC236}">
                <a16:creationId xmlns:a16="http://schemas.microsoft.com/office/drawing/2014/main" id="{D5E041AF-B4D5-B4A0-0545-2B35F056A8C6}"/>
              </a:ext>
            </a:extLst>
          </p:cNvPr>
          <p:cNvSpPr/>
          <p:nvPr/>
        </p:nvSpPr>
        <p:spPr>
          <a:xfrm>
            <a:off x="470044" y="32983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1" name="Circle: Hollow 590">
            <a:extLst>
              <a:ext uri="{FF2B5EF4-FFF2-40B4-BE49-F238E27FC236}">
                <a16:creationId xmlns:a16="http://schemas.microsoft.com/office/drawing/2014/main" id="{9D33811E-4B1F-F19C-FB6B-8C9703BC29B8}"/>
              </a:ext>
            </a:extLst>
          </p:cNvPr>
          <p:cNvSpPr/>
          <p:nvPr/>
        </p:nvSpPr>
        <p:spPr>
          <a:xfrm>
            <a:off x="622444" y="34507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2" name="Circle: Hollow 591">
            <a:extLst>
              <a:ext uri="{FF2B5EF4-FFF2-40B4-BE49-F238E27FC236}">
                <a16:creationId xmlns:a16="http://schemas.microsoft.com/office/drawing/2014/main" id="{1C86D589-4A69-0FAA-0C14-52C78160A88B}"/>
              </a:ext>
            </a:extLst>
          </p:cNvPr>
          <p:cNvSpPr/>
          <p:nvPr/>
        </p:nvSpPr>
        <p:spPr>
          <a:xfrm>
            <a:off x="774844" y="36031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3" name="Circle: Hollow 592">
            <a:extLst>
              <a:ext uri="{FF2B5EF4-FFF2-40B4-BE49-F238E27FC236}">
                <a16:creationId xmlns:a16="http://schemas.microsoft.com/office/drawing/2014/main" id="{8330E04B-4AD7-4D35-F32B-730FA7D59BD5}"/>
              </a:ext>
            </a:extLst>
          </p:cNvPr>
          <p:cNvSpPr/>
          <p:nvPr/>
        </p:nvSpPr>
        <p:spPr>
          <a:xfrm>
            <a:off x="1195250" y="3233056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4" name="Circle: Hollow 593">
            <a:extLst>
              <a:ext uri="{FF2B5EF4-FFF2-40B4-BE49-F238E27FC236}">
                <a16:creationId xmlns:a16="http://schemas.microsoft.com/office/drawing/2014/main" id="{6B7938EB-F9C5-34BB-F22D-9F905EA3E332}"/>
              </a:ext>
            </a:extLst>
          </p:cNvPr>
          <p:cNvSpPr/>
          <p:nvPr/>
        </p:nvSpPr>
        <p:spPr>
          <a:xfrm>
            <a:off x="477881" y="32657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5" name="Circle: Hollow 594">
            <a:extLst>
              <a:ext uri="{FF2B5EF4-FFF2-40B4-BE49-F238E27FC236}">
                <a16:creationId xmlns:a16="http://schemas.microsoft.com/office/drawing/2014/main" id="{5FC161F2-E836-098A-47A9-868838C621C2}"/>
              </a:ext>
            </a:extLst>
          </p:cNvPr>
          <p:cNvSpPr/>
          <p:nvPr/>
        </p:nvSpPr>
        <p:spPr>
          <a:xfrm>
            <a:off x="630281" y="34181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6" name="Circle: Hollow 595">
            <a:extLst>
              <a:ext uri="{FF2B5EF4-FFF2-40B4-BE49-F238E27FC236}">
                <a16:creationId xmlns:a16="http://schemas.microsoft.com/office/drawing/2014/main" id="{1228831E-C26C-C530-F44A-AC1BD943CB3A}"/>
              </a:ext>
            </a:extLst>
          </p:cNvPr>
          <p:cNvSpPr/>
          <p:nvPr/>
        </p:nvSpPr>
        <p:spPr>
          <a:xfrm>
            <a:off x="782681" y="35705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7" name="Circle: Hollow 596">
            <a:extLst>
              <a:ext uri="{FF2B5EF4-FFF2-40B4-BE49-F238E27FC236}">
                <a16:creationId xmlns:a16="http://schemas.microsoft.com/office/drawing/2014/main" id="{D57D6360-CF2A-DB7A-1B0F-BFA371781AA9}"/>
              </a:ext>
            </a:extLst>
          </p:cNvPr>
          <p:cNvSpPr/>
          <p:nvPr/>
        </p:nvSpPr>
        <p:spPr>
          <a:xfrm>
            <a:off x="487680" y="308065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8" name="Circle: Hollow 597">
            <a:extLst>
              <a:ext uri="{FF2B5EF4-FFF2-40B4-BE49-F238E27FC236}">
                <a16:creationId xmlns:a16="http://schemas.microsoft.com/office/drawing/2014/main" id="{61F0724C-3423-B0C3-32C1-80D00B78C9BF}"/>
              </a:ext>
            </a:extLst>
          </p:cNvPr>
          <p:cNvSpPr/>
          <p:nvPr/>
        </p:nvSpPr>
        <p:spPr>
          <a:xfrm>
            <a:off x="640080" y="323305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9" name="Circle: Hollow 598">
            <a:extLst>
              <a:ext uri="{FF2B5EF4-FFF2-40B4-BE49-F238E27FC236}">
                <a16:creationId xmlns:a16="http://schemas.microsoft.com/office/drawing/2014/main" id="{D9EC4467-E6A1-142D-2944-A61A7A685A60}"/>
              </a:ext>
            </a:extLst>
          </p:cNvPr>
          <p:cNvSpPr/>
          <p:nvPr/>
        </p:nvSpPr>
        <p:spPr>
          <a:xfrm>
            <a:off x="944880" y="353785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0" name="Circle: Hollow 599">
            <a:extLst>
              <a:ext uri="{FF2B5EF4-FFF2-40B4-BE49-F238E27FC236}">
                <a16:creationId xmlns:a16="http://schemas.microsoft.com/office/drawing/2014/main" id="{C1344EB6-0D94-F7B1-1319-9CD3DE6492F8}"/>
              </a:ext>
            </a:extLst>
          </p:cNvPr>
          <p:cNvSpPr/>
          <p:nvPr/>
        </p:nvSpPr>
        <p:spPr>
          <a:xfrm>
            <a:off x="857793" y="3200398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1" name="Circle: Hollow 600">
            <a:extLst>
              <a:ext uri="{FF2B5EF4-FFF2-40B4-BE49-F238E27FC236}">
                <a16:creationId xmlns:a16="http://schemas.microsoft.com/office/drawing/2014/main" id="{8040774E-3AE7-85B0-F768-11339ADFA19B}"/>
              </a:ext>
            </a:extLst>
          </p:cNvPr>
          <p:cNvSpPr/>
          <p:nvPr/>
        </p:nvSpPr>
        <p:spPr>
          <a:xfrm>
            <a:off x="1162593" y="3505198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2" name="Circle: Hollow 601">
            <a:extLst>
              <a:ext uri="{FF2B5EF4-FFF2-40B4-BE49-F238E27FC236}">
                <a16:creationId xmlns:a16="http://schemas.microsoft.com/office/drawing/2014/main" id="{30CE9134-161F-471F-BA40-83D360261581}"/>
              </a:ext>
            </a:extLst>
          </p:cNvPr>
          <p:cNvSpPr/>
          <p:nvPr/>
        </p:nvSpPr>
        <p:spPr>
          <a:xfrm>
            <a:off x="622446" y="3156856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3" name="Circle: Hollow 602">
            <a:extLst>
              <a:ext uri="{FF2B5EF4-FFF2-40B4-BE49-F238E27FC236}">
                <a16:creationId xmlns:a16="http://schemas.microsoft.com/office/drawing/2014/main" id="{D57449A9-55E2-DD2A-8393-8F32E69A3539}"/>
              </a:ext>
            </a:extLst>
          </p:cNvPr>
          <p:cNvSpPr/>
          <p:nvPr/>
        </p:nvSpPr>
        <p:spPr>
          <a:xfrm>
            <a:off x="1087482" y="3426822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4" name="Circle: Hollow 603">
            <a:extLst>
              <a:ext uri="{FF2B5EF4-FFF2-40B4-BE49-F238E27FC236}">
                <a16:creationId xmlns:a16="http://schemas.microsoft.com/office/drawing/2014/main" id="{BE9E8CAB-46D5-BF9D-9921-A0BEC6614DA7}"/>
              </a:ext>
            </a:extLst>
          </p:cNvPr>
          <p:cNvSpPr/>
          <p:nvPr/>
        </p:nvSpPr>
        <p:spPr>
          <a:xfrm>
            <a:off x="619396" y="32003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5" name="Circle: Hollow 604">
            <a:extLst>
              <a:ext uri="{FF2B5EF4-FFF2-40B4-BE49-F238E27FC236}">
                <a16:creationId xmlns:a16="http://schemas.microsoft.com/office/drawing/2014/main" id="{DA875899-5D7E-99A9-B1F2-E26E0996ACD8}"/>
              </a:ext>
            </a:extLst>
          </p:cNvPr>
          <p:cNvSpPr/>
          <p:nvPr/>
        </p:nvSpPr>
        <p:spPr>
          <a:xfrm>
            <a:off x="717367" y="31895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6" name="Circle: Hollow 605">
            <a:extLst>
              <a:ext uri="{FF2B5EF4-FFF2-40B4-BE49-F238E27FC236}">
                <a16:creationId xmlns:a16="http://schemas.microsoft.com/office/drawing/2014/main" id="{7CFB61D1-90B2-39AE-8128-3C4E72FD9FD3}"/>
              </a:ext>
            </a:extLst>
          </p:cNvPr>
          <p:cNvSpPr/>
          <p:nvPr/>
        </p:nvSpPr>
        <p:spPr>
          <a:xfrm>
            <a:off x="869767" y="3233056"/>
            <a:ext cx="193041" cy="31678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7" name="Circle: Hollow 606">
            <a:extLst>
              <a:ext uri="{FF2B5EF4-FFF2-40B4-BE49-F238E27FC236}">
                <a16:creationId xmlns:a16="http://schemas.microsoft.com/office/drawing/2014/main" id="{9F504089-A051-A0FD-25AA-110CB23DAD38}"/>
              </a:ext>
            </a:extLst>
          </p:cNvPr>
          <p:cNvSpPr/>
          <p:nvPr/>
        </p:nvSpPr>
        <p:spPr>
          <a:xfrm>
            <a:off x="869767" y="33419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8" name="Circle: Hollow 607">
            <a:extLst>
              <a:ext uri="{FF2B5EF4-FFF2-40B4-BE49-F238E27FC236}">
                <a16:creationId xmlns:a16="http://schemas.microsoft.com/office/drawing/2014/main" id="{67B2EFBC-1379-EDEB-4321-EC97DFBBA01C}"/>
              </a:ext>
            </a:extLst>
          </p:cNvPr>
          <p:cNvSpPr/>
          <p:nvPr/>
        </p:nvSpPr>
        <p:spPr>
          <a:xfrm>
            <a:off x="1033053" y="32548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9" name="Circle: Hollow 608">
            <a:extLst>
              <a:ext uri="{FF2B5EF4-FFF2-40B4-BE49-F238E27FC236}">
                <a16:creationId xmlns:a16="http://schemas.microsoft.com/office/drawing/2014/main" id="{A81263B9-169C-2AD3-2836-E4F24239909F}"/>
              </a:ext>
            </a:extLst>
          </p:cNvPr>
          <p:cNvSpPr/>
          <p:nvPr/>
        </p:nvSpPr>
        <p:spPr>
          <a:xfrm>
            <a:off x="1022167" y="34943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0" name="Circle: Hollow 609">
            <a:extLst>
              <a:ext uri="{FF2B5EF4-FFF2-40B4-BE49-F238E27FC236}">
                <a16:creationId xmlns:a16="http://schemas.microsoft.com/office/drawing/2014/main" id="{95855F56-71D0-B50E-62FB-471954599617}"/>
              </a:ext>
            </a:extLst>
          </p:cNvPr>
          <p:cNvSpPr/>
          <p:nvPr/>
        </p:nvSpPr>
        <p:spPr>
          <a:xfrm>
            <a:off x="1174567" y="36467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1" name="Circle: Hollow 610">
            <a:extLst>
              <a:ext uri="{FF2B5EF4-FFF2-40B4-BE49-F238E27FC236}">
                <a16:creationId xmlns:a16="http://schemas.microsoft.com/office/drawing/2014/main" id="{AB503171-F0D8-F82D-8ECD-D28B490B629D}"/>
              </a:ext>
            </a:extLst>
          </p:cNvPr>
          <p:cNvSpPr/>
          <p:nvPr/>
        </p:nvSpPr>
        <p:spPr>
          <a:xfrm>
            <a:off x="1196338" y="3363685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2" name="Circle: Hollow 611">
            <a:extLst>
              <a:ext uri="{FF2B5EF4-FFF2-40B4-BE49-F238E27FC236}">
                <a16:creationId xmlns:a16="http://schemas.microsoft.com/office/drawing/2014/main" id="{ACD2F4E5-E344-03E7-40E9-103F99085467}"/>
              </a:ext>
            </a:extLst>
          </p:cNvPr>
          <p:cNvSpPr/>
          <p:nvPr/>
        </p:nvSpPr>
        <p:spPr>
          <a:xfrm>
            <a:off x="837110" y="37120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3" name="Circle: Hollow 612">
            <a:extLst>
              <a:ext uri="{FF2B5EF4-FFF2-40B4-BE49-F238E27FC236}">
                <a16:creationId xmlns:a16="http://schemas.microsoft.com/office/drawing/2014/main" id="{C3534C9E-5E39-EB07-DA43-91A52402B648}"/>
              </a:ext>
            </a:extLst>
          </p:cNvPr>
          <p:cNvSpPr/>
          <p:nvPr/>
        </p:nvSpPr>
        <p:spPr>
          <a:xfrm>
            <a:off x="782681" y="3472542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4" name="Circle: Hollow 613">
            <a:extLst>
              <a:ext uri="{FF2B5EF4-FFF2-40B4-BE49-F238E27FC236}">
                <a16:creationId xmlns:a16="http://schemas.microsoft.com/office/drawing/2014/main" id="{CC8CEE0B-F409-6A06-1896-E1A0CE9F9343}"/>
              </a:ext>
            </a:extLst>
          </p:cNvPr>
          <p:cNvSpPr/>
          <p:nvPr/>
        </p:nvSpPr>
        <p:spPr>
          <a:xfrm>
            <a:off x="1380307" y="355200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5" name="Circle: Hollow 614">
            <a:extLst>
              <a:ext uri="{FF2B5EF4-FFF2-40B4-BE49-F238E27FC236}">
                <a16:creationId xmlns:a16="http://schemas.microsoft.com/office/drawing/2014/main" id="{EC03076F-AB6C-39BA-3717-797CD202DB99}"/>
              </a:ext>
            </a:extLst>
          </p:cNvPr>
          <p:cNvSpPr/>
          <p:nvPr/>
        </p:nvSpPr>
        <p:spPr>
          <a:xfrm>
            <a:off x="622444" y="34507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6" name="Circle: Hollow 615">
            <a:extLst>
              <a:ext uri="{FF2B5EF4-FFF2-40B4-BE49-F238E27FC236}">
                <a16:creationId xmlns:a16="http://schemas.microsoft.com/office/drawing/2014/main" id="{75E4DA77-24FE-DFCD-611E-077C0C2459BF}"/>
              </a:ext>
            </a:extLst>
          </p:cNvPr>
          <p:cNvSpPr/>
          <p:nvPr/>
        </p:nvSpPr>
        <p:spPr>
          <a:xfrm>
            <a:off x="774844" y="36031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7" name="Circle: Hollow 616">
            <a:extLst>
              <a:ext uri="{FF2B5EF4-FFF2-40B4-BE49-F238E27FC236}">
                <a16:creationId xmlns:a16="http://schemas.microsoft.com/office/drawing/2014/main" id="{51335ABA-0E8C-E8EB-6D0B-E268CC863B56}"/>
              </a:ext>
            </a:extLst>
          </p:cNvPr>
          <p:cNvSpPr/>
          <p:nvPr/>
        </p:nvSpPr>
        <p:spPr>
          <a:xfrm>
            <a:off x="927244" y="37555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8" name="Circle: Hollow 617">
            <a:extLst>
              <a:ext uri="{FF2B5EF4-FFF2-40B4-BE49-F238E27FC236}">
                <a16:creationId xmlns:a16="http://schemas.microsoft.com/office/drawing/2014/main" id="{4F1F1C2A-25BA-2904-F2D8-5EAFD5E6CA47}"/>
              </a:ext>
            </a:extLst>
          </p:cNvPr>
          <p:cNvSpPr/>
          <p:nvPr/>
        </p:nvSpPr>
        <p:spPr>
          <a:xfrm>
            <a:off x="1347650" y="3385456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9" name="Circle: Hollow 618">
            <a:extLst>
              <a:ext uri="{FF2B5EF4-FFF2-40B4-BE49-F238E27FC236}">
                <a16:creationId xmlns:a16="http://schemas.microsoft.com/office/drawing/2014/main" id="{032E0CFC-A362-023D-2A96-6BB418CCEF2B}"/>
              </a:ext>
            </a:extLst>
          </p:cNvPr>
          <p:cNvSpPr/>
          <p:nvPr/>
        </p:nvSpPr>
        <p:spPr>
          <a:xfrm>
            <a:off x="630281" y="34181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0" name="Circle: Hollow 619">
            <a:extLst>
              <a:ext uri="{FF2B5EF4-FFF2-40B4-BE49-F238E27FC236}">
                <a16:creationId xmlns:a16="http://schemas.microsoft.com/office/drawing/2014/main" id="{B9D67245-F974-1683-AF47-9D91201021FA}"/>
              </a:ext>
            </a:extLst>
          </p:cNvPr>
          <p:cNvSpPr/>
          <p:nvPr/>
        </p:nvSpPr>
        <p:spPr>
          <a:xfrm>
            <a:off x="782681" y="35705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1" name="Circle: Hollow 620">
            <a:extLst>
              <a:ext uri="{FF2B5EF4-FFF2-40B4-BE49-F238E27FC236}">
                <a16:creationId xmlns:a16="http://schemas.microsoft.com/office/drawing/2014/main" id="{BA6CB8E7-2585-F38D-7A64-3EC667BE37AD}"/>
              </a:ext>
            </a:extLst>
          </p:cNvPr>
          <p:cNvSpPr/>
          <p:nvPr/>
        </p:nvSpPr>
        <p:spPr>
          <a:xfrm>
            <a:off x="935081" y="372291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2" name="Circle: Hollow 621">
            <a:extLst>
              <a:ext uri="{FF2B5EF4-FFF2-40B4-BE49-F238E27FC236}">
                <a16:creationId xmlns:a16="http://schemas.microsoft.com/office/drawing/2014/main" id="{F3285E09-76E8-4B2D-E1AF-B204FE8C2D8A}"/>
              </a:ext>
            </a:extLst>
          </p:cNvPr>
          <p:cNvSpPr/>
          <p:nvPr/>
        </p:nvSpPr>
        <p:spPr>
          <a:xfrm>
            <a:off x="662504" y="277721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3" name="Circle: Hollow 622">
            <a:extLst>
              <a:ext uri="{FF2B5EF4-FFF2-40B4-BE49-F238E27FC236}">
                <a16:creationId xmlns:a16="http://schemas.microsoft.com/office/drawing/2014/main" id="{7E6F70DE-D683-D26F-529B-12A9B341C9E3}"/>
              </a:ext>
            </a:extLst>
          </p:cNvPr>
          <p:cNvSpPr/>
          <p:nvPr/>
        </p:nvSpPr>
        <p:spPr>
          <a:xfrm>
            <a:off x="792480" y="338545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4" name="Circle: Hollow 623">
            <a:extLst>
              <a:ext uri="{FF2B5EF4-FFF2-40B4-BE49-F238E27FC236}">
                <a16:creationId xmlns:a16="http://schemas.microsoft.com/office/drawing/2014/main" id="{4A768757-8D38-A7FE-04CB-9759C028F985}"/>
              </a:ext>
            </a:extLst>
          </p:cNvPr>
          <p:cNvSpPr/>
          <p:nvPr/>
        </p:nvSpPr>
        <p:spPr>
          <a:xfrm>
            <a:off x="1097280" y="3690256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5" name="Circle: Hollow 624">
            <a:extLst>
              <a:ext uri="{FF2B5EF4-FFF2-40B4-BE49-F238E27FC236}">
                <a16:creationId xmlns:a16="http://schemas.microsoft.com/office/drawing/2014/main" id="{10B558EF-8DE8-2168-9D70-517CF9089861}"/>
              </a:ext>
            </a:extLst>
          </p:cNvPr>
          <p:cNvSpPr/>
          <p:nvPr/>
        </p:nvSpPr>
        <p:spPr>
          <a:xfrm>
            <a:off x="1010193" y="3352798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6" name="Circle: Hollow 625">
            <a:extLst>
              <a:ext uri="{FF2B5EF4-FFF2-40B4-BE49-F238E27FC236}">
                <a16:creationId xmlns:a16="http://schemas.microsoft.com/office/drawing/2014/main" id="{0E1C5764-0053-FF3C-33DA-9E5BD0EAE73D}"/>
              </a:ext>
            </a:extLst>
          </p:cNvPr>
          <p:cNvSpPr/>
          <p:nvPr/>
        </p:nvSpPr>
        <p:spPr>
          <a:xfrm>
            <a:off x="1314993" y="3657598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7" name="Circle: Hollow 626">
            <a:extLst>
              <a:ext uri="{FF2B5EF4-FFF2-40B4-BE49-F238E27FC236}">
                <a16:creationId xmlns:a16="http://schemas.microsoft.com/office/drawing/2014/main" id="{B5EE0EB0-0172-BCE1-9CEB-DBB9111BCEDA}"/>
              </a:ext>
            </a:extLst>
          </p:cNvPr>
          <p:cNvSpPr/>
          <p:nvPr/>
        </p:nvSpPr>
        <p:spPr>
          <a:xfrm>
            <a:off x="774846" y="3309256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8" name="Circle: Hollow 627">
            <a:extLst>
              <a:ext uri="{FF2B5EF4-FFF2-40B4-BE49-F238E27FC236}">
                <a16:creationId xmlns:a16="http://schemas.microsoft.com/office/drawing/2014/main" id="{D3977BCB-E899-A18E-09FD-7FAB627C5619}"/>
              </a:ext>
            </a:extLst>
          </p:cNvPr>
          <p:cNvSpPr/>
          <p:nvPr/>
        </p:nvSpPr>
        <p:spPr>
          <a:xfrm>
            <a:off x="1239882" y="3579222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9" name="Circle: Hollow 628">
            <a:extLst>
              <a:ext uri="{FF2B5EF4-FFF2-40B4-BE49-F238E27FC236}">
                <a16:creationId xmlns:a16="http://schemas.microsoft.com/office/drawing/2014/main" id="{D36459DE-DF40-63F1-14C0-D6915105AD21}"/>
              </a:ext>
            </a:extLst>
          </p:cNvPr>
          <p:cNvSpPr/>
          <p:nvPr/>
        </p:nvSpPr>
        <p:spPr>
          <a:xfrm>
            <a:off x="771796" y="33527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0" name="Circle: Hollow 629">
            <a:extLst>
              <a:ext uri="{FF2B5EF4-FFF2-40B4-BE49-F238E27FC236}">
                <a16:creationId xmlns:a16="http://schemas.microsoft.com/office/drawing/2014/main" id="{E1ED9574-3A52-B43C-EB05-DA1A3EAFA59D}"/>
              </a:ext>
            </a:extLst>
          </p:cNvPr>
          <p:cNvSpPr/>
          <p:nvPr/>
        </p:nvSpPr>
        <p:spPr>
          <a:xfrm>
            <a:off x="150221" y="29282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1" name="Circle: Hollow 630">
            <a:extLst>
              <a:ext uri="{FF2B5EF4-FFF2-40B4-BE49-F238E27FC236}">
                <a16:creationId xmlns:a16="http://schemas.microsoft.com/office/drawing/2014/main" id="{1D77F3DF-6911-C581-F024-48FD522DF929}"/>
              </a:ext>
            </a:extLst>
          </p:cNvPr>
          <p:cNvSpPr/>
          <p:nvPr/>
        </p:nvSpPr>
        <p:spPr>
          <a:xfrm>
            <a:off x="302621" y="2971799"/>
            <a:ext cx="193041" cy="31678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2" name="Circle: Hollow 631">
            <a:extLst>
              <a:ext uri="{FF2B5EF4-FFF2-40B4-BE49-F238E27FC236}">
                <a16:creationId xmlns:a16="http://schemas.microsoft.com/office/drawing/2014/main" id="{B5AF493B-55CC-6B89-85B2-9A9606836B8A}"/>
              </a:ext>
            </a:extLst>
          </p:cNvPr>
          <p:cNvSpPr/>
          <p:nvPr/>
        </p:nvSpPr>
        <p:spPr>
          <a:xfrm>
            <a:off x="302621" y="30806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3" name="Circle: Hollow 632">
            <a:extLst>
              <a:ext uri="{FF2B5EF4-FFF2-40B4-BE49-F238E27FC236}">
                <a16:creationId xmlns:a16="http://schemas.microsoft.com/office/drawing/2014/main" id="{5D81C5FD-69FB-6896-5342-8DA54A2E7CD4}"/>
              </a:ext>
            </a:extLst>
          </p:cNvPr>
          <p:cNvSpPr/>
          <p:nvPr/>
        </p:nvSpPr>
        <p:spPr>
          <a:xfrm>
            <a:off x="465907" y="29935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4" name="Circle: Hollow 633">
            <a:extLst>
              <a:ext uri="{FF2B5EF4-FFF2-40B4-BE49-F238E27FC236}">
                <a16:creationId xmlns:a16="http://schemas.microsoft.com/office/drawing/2014/main" id="{D2A1881C-EF25-5C7B-D4C8-C1D6F40A64C8}"/>
              </a:ext>
            </a:extLst>
          </p:cNvPr>
          <p:cNvSpPr/>
          <p:nvPr/>
        </p:nvSpPr>
        <p:spPr>
          <a:xfrm>
            <a:off x="455021" y="32330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5" name="Circle: Hollow 634">
            <a:extLst>
              <a:ext uri="{FF2B5EF4-FFF2-40B4-BE49-F238E27FC236}">
                <a16:creationId xmlns:a16="http://schemas.microsoft.com/office/drawing/2014/main" id="{11CC2940-1A5C-537A-A569-917F7652DE1D}"/>
              </a:ext>
            </a:extLst>
          </p:cNvPr>
          <p:cNvSpPr/>
          <p:nvPr/>
        </p:nvSpPr>
        <p:spPr>
          <a:xfrm>
            <a:off x="607421" y="3385457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6" name="Circle: Hollow 635">
            <a:extLst>
              <a:ext uri="{FF2B5EF4-FFF2-40B4-BE49-F238E27FC236}">
                <a16:creationId xmlns:a16="http://schemas.microsoft.com/office/drawing/2014/main" id="{2A2E31A3-1312-3624-7106-3FE8E4BCE0C4}"/>
              </a:ext>
            </a:extLst>
          </p:cNvPr>
          <p:cNvSpPr/>
          <p:nvPr/>
        </p:nvSpPr>
        <p:spPr>
          <a:xfrm>
            <a:off x="629192" y="3102428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7" name="Circle: Hollow 636">
            <a:extLst>
              <a:ext uri="{FF2B5EF4-FFF2-40B4-BE49-F238E27FC236}">
                <a16:creationId xmlns:a16="http://schemas.microsoft.com/office/drawing/2014/main" id="{495FFA8F-126F-F5D9-6E11-A5A274631827}"/>
              </a:ext>
            </a:extLst>
          </p:cNvPr>
          <p:cNvSpPr/>
          <p:nvPr/>
        </p:nvSpPr>
        <p:spPr>
          <a:xfrm>
            <a:off x="269964" y="345077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8" name="Circle: Hollow 637">
            <a:extLst>
              <a:ext uri="{FF2B5EF4-FFF2-40B4-BE49-F238E27FC236}">
                <a16:creationId xmlns:a16="http://schemas.microsoft.com/office/drawing/2014/main" id="{7462C892-4CE4-CC21-F17F-F56F07BE70B3}"/>
              </a:ext>
            </a:extLst>
          </p:cNvPr>
          <p:cNvSpPr/>
          <p:nvPr/>
        </p:nvSpPr>
        <p:spPr>
          <a:xfrm>
            <a:off x="520335" y="3548743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9" name="Circle: Hollow 638">
            <a:extLst>
              <a:ext uri="{FF2B5EF4-FFF2-40B4-BE49-F238E27FC236}">
                <a16:creationId xmlns:a16="http://schemas.microsoft.com/office/drawing/2014/main" id="{F559E43D-89EB-ADB7-7FF8-03075C9518CC}"/>
              </a:ext>
            </a:extLst>
          </p:cNvPr>
          <p:cNvSpPr/>
          <p:nvPr/>
        </p:nvSpPr>
        <p:spPr>
          <a:xfrm>
            <a:off x="215535" y="3211285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0" name="Circle: Hollow 639">
            <a:extLst>
              <a:ext uri="{FF2B5EF4-FFF2-40B4-BE49-F238E27FC236}">
                <a16:creationId xmlns:a16="http://schemas.microsoft.com/office/drawing/2014/main" id="{511CA079-9924-0C82-6388-FA78771476E5}"/>
              </a:ext>
            </a:extLst>
          </p:cNvPr>
          <p:cNvSpPr/>
          <p:nvPr/>
        </p:nvSpPr>
        <p:spPr>
          <a:xfrm>
            <a:off x="813161" y="3290751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1" name="Circle: Hollow 640">
            <a:extLst>
              <a:ext uri="{FF2B5EF4-FFF2-40B4-BE49-F238E27FC236}">
                <a16:creationId xmlns:a16="http://schemas.microsoft.com/office/drawing/2014/main" id="{9F186D95-76C2-9938-E29B-4781347919AD}"/>
              </a:ext>
            </a:extLst>
          </p:cNvPr>
          <p:cNvSpPr/>
          <p:nvPr/>
        </p:nvSpPr>
        <p:spPr>
          <a:xfrm>
            <a:off x="55298" y="31895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2" name="Circle: Hollow 641">
            <a:extLst>
              <a:ext uri="{FF2B5EF4-FFF2-40B4-BE49-F238E27FC236}">
                <a16:creationId xmlns:a16="http://schemas.microsoft.com/office/drawing/2014/main" id="{BB996284-21E0-742C-1210-EA13B0F01839}"/>
              </a:ext>
            </a:extLst>
          </p:cNvPr>
          <p:cNvSpPr/>
          <p:nvPr/>
        </p:nvSpPr>
        <p:spPr>
          <a:xfrm>
            <a:off x="207698" y="33419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3" name="Circle: Hollow 642">
            <a:extLst>
              <a:ext uri="{FF2B5EF4-FFF2-40B4-BE49-F238E27FC236}">
                <a16:creationId xmlns:a16="http://schemas.microsoft.com/office/drawing/2014/main" id="{2D7E6FCF-C20D-1CE2-6048-A29CE0E436B4}"/>
              </a:ext>
            </a:extLst>
          </p:cNvPr>
          <p:cNvSpPr/>
          <p:nvPr/>
        </p:nvSpPr>
        <p:spPr>
          <a:xfrm>
            <a:off x="360098" y="3494314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4" name="Circle: Hollow 643">
            <a:extLst>
              <a:ext uri="{FF2B5EF4-FFF2-40B4-BE49-F238E27FC236}">
                <a16:creationId xmlns:a16="http://schemas.microsoft.com/office/drawing/2014/main" id="{424F4BCF-BDF0-340A-73B8-2CC79BD06A32}"/>
              </a:ext>
            </a:extLst>
          </p:cNvPr>
          <p:cNvSpPr/>
          <p:nvPr/>
        </p:nvSpPr>
        <p:spPr>
          <a:xfrm>
            <a:off x="780504" y="3124199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5" name="Circle: Hollow 644">
            <a:extLst>
              <a:ext uri="{FF2B5EF4-FFF2-40B4-BE49-F238E27FC236}">
                <a16:creationId xmlns:a16="http://schemas.microsoft.com/office/drawing/2014/main" id="{E55F5B2F-6688-F902-7BD8-066E84BB7C20}"/>
              </a:ext>
            </a:extLst>
          </p:cNvPr>
          <p:cNvSpPr/>
          <p:nvPr/>
        </p:nvSpPr>
        <p:spPr>
          <a:xfrm>
            <a:off x="63135" y="3156856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6" name="Circle: Hollow 645">
            <a:extLst>
              <a:ext uri="{FF2B5EF4-FFF2-40B4-BE49-F238E27FC236}">
                <a16:creationId xmlns:a16="http://schemas.microsoft.com/office/drawing/2014/main" id="{E3290B86-090E-688C-B5BE-BEB5653A3AA4}"/>
              </a:ext>
            </a:extLst>
          </p:cNvPr>
          <p:cNvSpPr/>
          <p:nvPr/>
        </p:nvSpPr>
        <p:spPr>
          <a:xfrm>
            <a:off x="215535" y="3309256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7" name="Circle: Hollow 646">
            <a:extLst>
              <a:ext uri="{FF2B5EF4-FFF2-40B4-BE49-F238E27FC236}">
                <a16:creationId xmlns:a16="http://schemas.microsoft.com/office/drawing/2014/main" id="{B7027632-6CA2-8042-1258-63E317788367}"/>
              </a:ext>
            </a:extLst>
          </p:cNvPr>
          <p:cNvSpPr/>
          <p:nvPr/>
        </p:nvSpPr>
        <p:spPr>
          <a:xfrm>
            <a:off x="367935" y="3461656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8" name="Circle: Hollow 647">
            <a:extLst>
              <a:ext uri="{FF2B5EF4-FFF2-40B4-BE49-F238E27FC236}">
                <a16:creationId xmlns:a16="http://schemas.microsoft.com/office/drawing/2014/main" id="{9F80C772-1EF5-F29E-0BA0-5800B3A8D5FE}"/>
              </a:ext>
            </a:extLst>
          </p:cNvPr>
          <p:cNvSpPr/>
          <p:nvPr/>
        </p:nvSpPr>
        <p:spPr>
          <a:xfrm>
            <a:off x="72934" y="2971799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9" name="Circle: Hollow 648">
            <a:extLst>
              <a:ext uri="{FF2B5EF4-FFF2-40B4-BE49-F238E27FC236}">
                <a16:creationId xmlns:a16="http://schemas.microsoft.com/office/drawing/2014/main" id="{34200566-0A29-9AA8-CA87-508B0612A594}"/>
              </a:ext>
            </a:extLst>
          </p:cNvPr>
          <p:cNvSpPr/>
          <p:nvPr/>
        </p:nvSpPr>
        <p:spPr>
          <a:xfrm>
            <a:off x="225334" y="3124199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0" name="Circle: Hollow 649">
            <a:extLst>
              <a:ext uri="{FF2B5EF4-FFF2-40B4-BE49-F238E27FC236}">
                <a16:creationId xmlns:a16="http://schemas.microsoft.com/office/drawing/2014/main" id="{8E5E6DB4-B4FE-1142-1BB6-156B62B7EDB0}"/>
              </a:ext>
            </a:extLst>
          </p:cNvPr>
          <p:cNvSpPr/>
          <p:nvPr/>
        </p:nvSpPr>
        <p:spPr>
          <a:xfrm>
            <a:off x="530134" y="3428999"/>
            <a:ext cx="115822" cy="242867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1" name="Circle: Hollow 650">
            <a:extLst>
              <a:ext uri="{FF2B5EF4-FFF2-40B4-BE49-F238E27FC236}">
                <a16:creationId xmlns:a16="http://schemas.microsoft.com/office/drawing/2014/main" id="{9C8CF60D-6A91-C74D-7EB5-A0B323DAA035}"/>
              </a:ext>
            </a:extLst>
          </p:cNvPr>
          <p:cNvSpPr/>
          <p:nvPr/>
        </p:nvSpPr>
        <p:spPr>
          <a:xfrm flipH="1" flipV="1">
            <a:off x="453172" y="3195393"/>
            <a:ext cx="145214" cy="4572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2" name="Circle: Hollow 651">
            <a:extLst>
              <a:ext uri="{FF2B5EF4-FFF2-40B4-BE49-F238E27FC236}">
                <a16:creationId xmlns:a16="http://schemas.microsoft.com/office/drawing/2014/main" id="{860D8D42-4A52-07FF-D567-2E1BE7C60026}"/>
              </a:ext>
            </a:extLst>
          </p:cNvPr>
          <p:cNvSpPr/>
          <p:nvPr/>
        </p:nvSpPr>
        <p:spPr>
          <a:xfrm>
            <a:off x="747847" y="3396341"/>
            <a:ext cx="165463" cy="25342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3" name="Circle: Hollow 652">
            <a:extLst>
              <a:ext uri="{FF2B5EF4-FFF2-40B4-BE49-F238E27FC236}">
                <a16:creationId xmlns:a16="http://schemas.microsoft.com/office/drawing/2014/main" id="{E6E31D01-D1FB-0632-F77F-B6656AA41754}"/>
              </a:ext>
            </a:extLst>
          </p:cNvPr>
          <p:cNvSpPr/>
          <p:nvPr/>
        </p:nvSpPr>
        <p:spPr>
          <a:xfrm>
            <a:off x="207700" y="3047999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4" name="Circle: Hollow 653">
            <a:extLst>
              <a:ext uri="{FF2B5EF4-FFF2-40B4-BE49-F238E27FC236}">
                <a16:creationId xmlns:a16="http://schemas.microsoft.com/office/drawing/2014/main" id="{F0642F00-E910-7958-B874-3EE302D87525}"/>
              </a:ext>
            </a:extLst>
          </p:cNvPr>
          <p:cNvSpPr/>
          <p:nvPr/>
        </p:nvSpPr>
        <p:spPr>
          <a:xfrm>
            <a:off x="672736" y="3317965"/>
            <a:ext cx="115822" cy="88696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5" name="Circle: Hollow 654">
            <a:extLst>
              <a:ext uri="{FF2B5EF4-FFF2-40B4-BE49-F238E27FC236}">
                <a16:creationId xmlns:a16="http://schemas.microsoft.com/office/drawing/2014/main" id="{5C923D17-F0A3-88A9-67C0-9DF06D5D6024}"/>
              </a:ext>
            </a:extLst>
          </p:cNvPr>
          <p:cNvSpPr/>
          <p:nvPr/>
        </p:nvSpPr>
        <p:spPr>
          <a:xfrm>
            <a:off x="204650" y="3091542"/>
            <a:ext cx="165463" cy="10559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A88F75BB-047B-16AC-DC1F-5205967E133A}"/>
              </a:ext>
            </a:extLst>
          </p:cNvPr>
          <p:cNvSpPr txBox="1"/>
          <p:nvPr/>
        </p:nvSpPr>
        <p:spPr>
          <a:xfrm>
            <a:off x="193766" y="19811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58" name="Circle: Hollow 657">
            <a:extLst>
              <a:ext uri="{FF2B5EF4-FFF2-40B4-BE49-F238E27FC236}">
                <a16:creationId xmlns:a16="http://schemas.microsoft.com/office/drawing/2014/main" id="{C0AB2A7F-BCB2-FACF-8FFB-B2673C9032D0}"/>
              </a:ext>
            </a:extLst>
          </p:cNvPr>
          <p:cNvSpPr/>
          <p:nvPr/>
        </p:nvSpPr>
        <p:spPr>
          <a:xfrm>
            <a:off x="378822" y="2159714"/>
            <a:ext cx="87086" cy="8274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59" name="Circle: Hollow 658">
            <a:extLst>
              <a:ext uri="{FF2B5EF4-FFF2-40B4-BE49-F238E27FC236}">
                <a16:creationId xmlns:a16="http://schemas.microsoft.com/office/drawing/2014/main" id="{405AE826-2349-12DB-04D6-C408B30EE16D}"/>
              </a:ext>
            </a:extLst>
          </p:cNvPr>
          <p:cNvSpPr/>
          <p:nvPr/>
        </p:nvSpPr>
        <p:spPr>
          <a:xfrm>
            <a:off x="488767" y="2116754"/>
            <a:ext cx="87086" cy="8274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0" name="Circle: Hollow 659">
            <a:extLst>
              <a:ext uri="{FF2B5EF4-FFF2-40B4-BE49-F238E27FC236}">
                <a16:creationId xmlns:a16="http://schemas.microsoft.com/office/drawing/2014/main" id="{696887FB-06B1-CE8A-E7E6-83E172E883B1}"/>
              </a:ext>
            </a:extLst>
          </p:cNvPr>
          <p:cNvSpPr/>
          <p:nvPr/>
        </p:nvSpPr>
        <p:spPr>
          <a:xfrm>
            <a:off x="273228" y="2069319"/>
            <a:ext cx="45719" cy="45719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1" name="Circle: Hollow 660">
            <a:extLst>
              <a:ext uri="{FF2B5EF4-FFF2-40B4-BE49-F238E27FC236}">
                <a16:creationId xmlns:a16="http://schemas.microsoft.com/office/drawing/2014/main" id="{21C968D9-EFAA-0B7C-D637-E745AC6D9799}"/>
              </a:ext>
            </a:extLst>
          </p:cNvPr>
          <p:cNvSpPr/>
          <p:nvPr/>
        </p:nvSpPr>
        <p:spPr>
          <a:xfrm>
            <a:off x="447403" y="2144470"/>
            <a:ext cx="45719" cy="45719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2" name="Circle: Hollow 661">
            <a:extLst>
              <a:ext uri="{FF2B5EF4-FFF2-40B4-BE49-F238E27FC236}">
                <a16:creationId xmlns:a16="http://schemas.microsoft.com/office/drawing/2014/main" id="{64EED7C4-8CCD-F1B3-D8B1-EE8F63591C02}"/>
              </a:ext>
            </a:extLst>
          </p:cNvPr>
          <p:cNvSpPr/>
          <p:nvPr/>
        </p:nvSpPr>
        <p:spPr>
          <a:xfrm>
            <a:off x="554082" y="2264173"/>
            <a:ext cx="45719" cy="45719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3" name="Circle: Hollow 662">
            <a:extLst>
              <a:ext uri="{FF2B5EF4-FFF2-40B4-BE49-F238E27FC236}">
                <a16:creationId xmlns:a16="http://schemas.microsoft.com/office/drawing/2014/main" id="{38F98C39-95F6-DD85-8811-ED55B7FFFBBC}"/>
              </a:ext>
            </a:extLst>
          </p:cNvPr>
          <p:cNvSpPr/>
          <p:nvPr/>
        </p:nvSpPr>
        <p:spPr>
          <a:xfrm>
            <a:off x="433468" y="2242400"/>
            <a:ext cx="45719" cy="45719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4" name="Circle: Hollow 663">
            <a:extLst>
              <a:ext uri="{FF2B5EF4-FFF2-40B4-BE49-F238E27FC236}">
                <a16:creationId xmlns:a16="http://schemas.microsoft.com/office/drawing/2014/main" id="{00FF7A8A-12D2-C62D-ADD5-928C104842E5}"/>
              </a:ext>
            </a:extLst>
          </p:cNvPr>
          <p:cNvSpPr/>
          <p:nvPr/>
        </p:nvSpPr>
        <p:spPr>
          <a:xfrm rot="20534920" flipV="1">
            <a:off x="530425" y="2427514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6076ED47-A050-CC1F-1687-8BEC4EC9D77A}"/>
              </a:ext>
            </a:extLst>
          </p:cNvPr>
          <p:cNvSpPr txBox="1"/>
          <p:nvPr/>
        </p:nvSpPr>
        <p:spPr>
          <a:xfrm>
            <a:off x="216625" y="203477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66" name="Circle: Hollow 665">
            <a:extLst>
              <a:ext uri="{FF2B5EF4-FFF2-40B4-BE49-F238E27FC236}">
                <a16:creationId xmlns:a16="http://schemas.microsoft.com/office/drawing/2014/main" id="{0787F9ED-1B2A-0F5A-3F20-346138CAABAB}"/>
              </a:ext>
            </a:extLst>
          </p:cNvPr>
          <p:cNvSpPr/>
          <p:nvPr/>
        </p:nvSpPr>
        <p:spPr>
          <a:xfrm rot="20534920" flipV="1">
            <a:off x="537719" y="271378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7" name="Circle: Hollow 666">
            <a:extLst>
              <a:ext uri="{FF2B5EF4-FFF2-40B4-BE49-F238E27FC236}">
                <a16:creationId xmlns:a16="http://schemas.microsoft.com/office/drawing/2014/main" id="{C2193CF3-E713-D25C-0D20-941A88C167AB}"/>
              </a:ext>
            </a:extLst>
          </p:cNvPr>
          <p:cNvSpPr/>
          <p:nvPr/>
        </p:nvSpPr>
        <p:spPr>
          <a:xfrm rot="20534920" flipV="1">
            <a:off x="637726" y="273271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8" name="Circle: Hollow 667">
            <a:extLst>
              <a:ext uri="{FF2B5EF4-FFF2-40B4-BE49-F238E27FC236}">
                <a16:creationId xmlns:a16="http://schemas.microsoft.com/office/drawing/2014/main" id="{0A783D00-2491-12C1-D5D9-69BCA3BA52A7}"/>
              </a:ext>
            </a:extLst>
          </p:cNvPr>
          <p:cNvSpPr/>
          <p:nvPr/>
        </p:nvSpPr>
        <p:spPr>
          <a:xfrm rot="20534920" flipV="1">
            <a:off x="687714" y="27004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F068F3FB-9966-ACB9-B020-D78294BE9F88}"/>
              </a:ext>
            </a:extLst>
          </p:cNvPr>
          <p:cNvSpPr txBox="1"/>
          <p:nvPr/>
        </p:nvSpPr>
        <p:spPr>
          <a:xfrm>
            <a:off x="304798" y="20728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V</a:t>
            </a:r>
          </a:p>
        </p:txBody>
      </p:sp>
      <p:sp>
        <p:nvSpPr>
          <p:cNvPr id="670" name="Circle: Hollow 669">
            <a:extLst>
              <a:ext uri="{FF2B5EF4-FFF2-40B4-BE49-F238E27FC236}">
                <a16:creationId xmlns:a16="http://schemas.microsoft.com/office/drawing/2014/main" id="{A83BDD52-6E95-463F-B30E-8394155D9CBB}"/>
              </a:ext>
            </a:extLst>
          </p:cNvPr>
          <p:cNvSpPr/>
          <p:nvPr/>
        </p:nvSpPr>
        <p:spPr>
          <a:xfrm rot="20534920" flipV="1">
            <a:off x="733116" y="2675770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71" name="Circle: Hollow 670">
            <a:extLst>
              <a:ext uri="{FF2B5EF4-FFF2-40B4-BE49-F238E27FC236}">
                <a16:creationId xmlns:a16="http://schemas.microsoft.com/office/drawing/2014/main" id="{9709A5FB-77A0-2A16-57DE-4C72B172D4D6}"/>
              </a:ext>
            </a:extLst>
          </p:cNvPr>
          <p:cNvSpPr/>
          <p:nvPr/>
        </p:nvSpPr>
        <p:spPr>
          <a:xfrm rot="20534920" flipV="1">
            <a:off x="625333" y="2695783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72" name="Circle: Hollow 671">
            <a:extLst>
              <a:ext uri="{FF2B5EF4-FFF2-40B4-BE49-F238E27FC236}">
                <a16:creationId xmlns:a16="http://schemas.microsoft.com/office/drawing/2014/main" id="{AD599EFE-B78B-D44E-542D-34505C8DDB8E}"/>
              </a:ext>
            </a:extLst>
          </p:cNvPr>
          <p:cNvSpPr/>
          <p:nvPr/>
        </p:nvSpPr>
        <p:spPr>
          <a:xfrm rot="20534920" flipV="1">
            <a:off x="739549" y="2638277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73" name="Circle: Hollow 672">
            <a:extLst>
              <a:ext uri="{FF2B5EF4-FFF2-40B4-BE49-F238E27FC236}">
                <a16:creationId xmlns:a16="http://schemas.microsoft.com/office/drawing/2014/main" id="{12B43C28-AD0E-4397-B624-3C949C3C5575}"/>
              </a:ext>
            </a:extLst>
          </p:cNvPr>
          <p:cNvSpPr/>
          <p:nvPr/>
        </p:nvSpPr>
        <p:spPr>
          <a:xfrm rot="20534920" flipV="1">
            <a:off x="818340" y="2555483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74" name="Circle: Hollow 673">
            <a:extLst>
              <a:ext uri="{FF2B5EF4-FFF2-40B4-BE49-F238E27FC236}">
                <a16:creationId xmlns:a16="http://schemas.microsoft.com/office/drawing/2014/main" id="{F3959769-0A4E-2EDA-9734-902714DB2E8B}"/>
              </a:ext>
            </a:extLst>
          </p:cNvPr>
          <p:cNvSpPr/>
          <p:nvPr/>
        </p:nvSpPr>
        <p:spPr>
          <a:xfrm rot="20534920" flipV="1">
            <a:off x="723479" y="255053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75" name="Circle: Hollow 674">
            <a:extLst>
              <a:ext uri="{FF2B5EF4-FFF2-40B4-BE49-F238E27FC236}">
                <a16:creationId xmlns:a16="http://schemas.microsoft.com/office/drawing/2014/main" id="{B03A70AB-40F1-2128-9391-28081353AE6D}"/>
              </a:ext>
            </a:extLst>
          </p:cNvPr>
          <p:cNvSpPr/>
          <p:nvPr/>
        </p:nvSpPr>
        <p:spPr>
          <a:xfrm rot="20534920" flipV="1">
            <a:off x="787497" y="25330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76" name="Circle: Hollow 675">
            <a:extLst>
              <a:ext uri="{FF2B5EF4-FFF2-40B4-BE49-F238E27FC236}">
                <a16:creationId xmlns:a16="http://schemas.microsoft.com/office/drawing/2014/main" id="{CC6DABEA-D19E-AB32-92F8-2BA279E1D150}"/>
              </a:ext>
            </a:extLst>
          </p:cNvPr>
          <p:cNvSpPr/>
          <p:nvPr/>
        </p:nvSpPr>
        <p:spPr>
          <a:xfrm rot="20534920" flipV="1">
            <a:off x="939897" y="26854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77" name="Circle: Hollow 676">
            <a:extLst>
              <a:ext uri="{FF2B5EF4-FFF2-40B4-BE49-F238E27FC236}">
                <a16:creationId xmlns:a16="http://schemas.microsoft.com/office/drawing/2014/main" id="{D69778E8-CB9C-11A4-FAC1-003E0143053B}"/>
              </a:ext>
            </a:extLst>
          </p:cNvPr>
          <p:cNvSpPr/>
          <p:nvPr/>
        </p:nvSpPr>
        <p:spPr>
          <a:xfrm rot="20534920" flipV="1">
            <a:off x="1092297" y="28378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78" name="Circle: Hollow 677">
            <a:extLst>
              <a:ext uri="{FF2B5EF4-FFF2-40B4-BE49-F238E27FC236}">
                <a16:creationId xmlns:a16="http://schemas.microsoft.com/office/drawing/2014/main" id="{44AFD829-EA76-B642-3522-C3AC79CEED7F}"/>
              </a:ext>
            </a:extLst>
          </p:cNvPr>
          <p:cNvSpPr/>
          <p:nvPr/>
        </p:nvSpPr>
        <p:spPr>
          <a:xfrm rot="20534920" flipV="1">
            <a:off x="877581" y="2469390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79" name="Circle: Hollow 678">
            <a:extLst>
              <a:ext uri="{FF2B5EF4-FFF2-40B4-BE49-F238E27FC236}">
                <a16:creationId xmlns:a16="http://schemas.microsoft.com/office/drawing/2014/main" id="{2AE65965-F09B-42F2-CA2B-72AB47FA0270}"/>
              </a:ext>
            </a:extLst>
          </p:cNvPr>
          <p:cNvSpPr/>
          <p:nvPr/>
        </p:nvSpPr>
        <p:spPr>
          <a:xfrm rot="20534920" flipV="1">
            <a:off x="782320" y="2436035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80" name="Circle: Hollow 679">
            <a:extLst>
              <a:ext uri="{FF2B5EF4-FFF2-40B4-BE49-F238E27FC236}">
                <a16:creationId xmlns:a16="http://schemas.microsoft.com/office/drawing/2014/main" id="{C827B371-C58D-CA3D-4257-83F378497C44}"/>
              </a:ext>
            </a:extLst>
          </p:cNvPr>
          <p:cNvSpPr/>
          <p:nvPr/>
        </p:nvSpPr>
        <p:spPr>
          <a:xfrm rot="20534920" flipV="1">
            <a:off x="965933" y="253254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83" name="Circle: Hollow 682">
            <a:extLst>
              <a:ext uri="{FF2B5EF4-FFF2-40B4-BE49-F238E27FC236}">
                <a16:creationId xmlns:a16="http://schemas.microsoft.com/office/drawing/2014/main" id="{08A62372-14AA-7B5D-5301-6854CB726C59}"/>
              </a:ext>
            </a:extLst>
          </p:cNvPr>
          <p:cNvSpPr/>
          <p:nvPr/>
        </p:nvSpPr>
        <p:spPr>
          <a:xfrm rot="20534920" flipV="1">
            <a:off x="393698" y="242609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84" name="Circle: Hollow 683">
            <a:extLst>
              <a:ext uri="{FF2B5EF4-FFF2-40B4-BE49-F238E27FC236}">
                <a16:creationId xmlns:a16="http://schemas.microsoft.com/office/drawing/2014/main" id="{1B5AC14D-AA95-63F6-966D-777ADCCC163A}"/>
              </a:ext>
            </a:extLst>
          </p:cNvPr>
          <p:cNvSpPr/>
          <p:nvPr/>
        </p:nvSpPr>
        <p:spPr>
          <a:xfrm rot="20534920" flipV="1">
            <a:off x="216232" y="2196399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85" name="Circle: Hollow 684">
            <a:extLst>
              <a:ext uri="{FF2B5EF4-FFF2-40B4-BE49-F238E27FC236}">
                <a16:creationId xmlns:a16="http://schemas.microsoft.com/office/drawing/2014/main" id="{1294EA5E-16B8-DA7D-BBF5-127B93B3DF75}"/>
              </a:ext>
            </a:extLst>
          </p:cNvPr>
          <p:cNvSpPr/>
          <p:nvPr/>
        </p:nvSpPr>
        <p:spPr>
          <a:xfrm rot="20534920" flipV="1">
            <a:off x="682825" y="2579914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86" name="Circle: Hollow 685">
            <a:extLst>
              <a:ext uri="{FF2B5EF4-FFF2-40B4-BE49-F238E27FC236}">
                <a16:creationId xmlns:a16="http://schemas.microsoft.com/office/drawing/2014/main" id="{C9171F15-4AEB-FD3F-9235-1F5A7414D86A}"/>
              </a:ext>
            </a:extLst>
          </p:cNvPr>
          <p:cNvSpPr/>
          <p:nvPr/>
        </p:nvSpPr>
        <p:spPr>
          <a:xfrm rot="20534920" flipV="1">
            <a:off x="690119" y="286618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87" name="Circle: Hollow 686">
            <a:extLst>
              <a:ext uri="{FF2B5EF4-FFF2-40B4-BE49-F238E27FC236}">
                <a16:creationId xmlns:a16="http://schemas.microsoft.com/office/drawing/2014/main" id="{23425EC8-2760-7658-ABD5-B0AF19C779B0}"/>
              </a:ext>
            </a:extLst>
          </p:cNvPr>
          <p:cNvSpPr/>
          <p:nvPr/>
        </p:nvSpPr>
        <p:spPr>
          <a:xfrm rot="20534920" flipV="1">
            <a:off x="790126" y="288511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88" name="Circle: Hollow 687">
            <a:extLst>
              <a:ext uri="{FF2B5EF4-FFF2-40B4-BE49-F238E27FC236}">
                <a16:creationId xmlns:a16="http://schemas.microsoft.com/office/drawing/2014/main" id="{01B9001F-7E86-B2C1-A850-0E2F19FD764C}"/>
              </a:ext>
            </a:extLst>
          </p:cNvPr>
          <p:cNvSpPr/>
          <p:nvPr/>
        </p:nvSpPr>
        <p:spPr>
          <a:xfrm rot="20534920" flipV="1">
            <a:off x="840114" y="28528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89" name="Circle: Hollow 688">
            <a:extLst>
              <a:ext uri="{FF2B5EF4-FFF2-40B4-BE49-F238E27FC236}">
                <a16:creationId xmlns:a16="http://schemas.microsoft.com/office/drawing/2014/main" id="{09D11C7A-84E9-9F83-76CE-78D54C808758}"/>
              </a:ext>
            </a:extLst>
          </p:cNvPr>
          <p:cNvSpPr/>
          <p:nvPr/>
        </p:nvSpPr>
        <p:spPr>
          <a:xfrm rot="20534920" flipV="1">
            <a:off x="885516" y="2828170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0" name="Circle: Hollow 689">
            <a:extLst>
              <a:ext uri="{FF2B5EF4-FFF2-40B4-BE49-F238E27FC236}">
                <a16:creationId xmlns:a16="http://schemas.microsoft.com/office/drawing/2014/main" id="{42B4002A-E51D-2028-191A-1D5561655EDE}"/>
              </a:ext>
            </a:extLst>
          </p:cNvPr>
          <p:cNvSpPr/>
          <p:nvPr/>
        </p:nvSpPr>
        <p:spPr>
          <a:xfrm rot="20534920" flipV="1">
            <a:off x="777733" y="2848183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1" name="Circle: Hollow 690">
            <a:extLst>
              <a:ext uri="{FF2B5EF4-FFF2-40B4-BE49-F238E27FC236}">
                <a16:creationId xmlns:a16="http://schemas.microsoft.com/office/drawing/2014/main" id="{9945E32D-49CE-0EE2-A882-1F1CF6C14598}"/>
              </a:ext>
            </a:extLst>
          </p:cNvPr>
          <p:cNvSpPr/>
          <p:nvPr/>
        </p:nvSpPr>
        <p:spPr>
          <a:xfrm rot="20534920" flipV="1">
            <a:off x="891949" y="2790677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2" name="Circle: Hollow 691">
            <a:extLst>
              <a:ext uri="{FF2B5EF4-FFF2-40B4-BE49-F238E27FC236}">
                <a16:creationId xmlns:a16="http://schemas.microsoft.com/office/drawing/2014/main" id="{2BD1D322-DDD4-E293-1EE9-2E71122920D6}"/>
              </a:ext>
            </a:extLst>
          </p:cNvPr>
          <p:cNvSpPr/>
          <p:nvPr/>
        </p:nvSpPr>
        <p:spPr>
          <a:xfrm rot="20534920" flipV="1">
            <a:off x="970740" y="2707883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3" name="Circle: Hollow 692">
            <a:extLst>
              <a:ext uri="{FF2B5EF4-FFF2-40B4-BE49-F238E27FC236}">
                <a16:creationId xmlns:a16="http://schemas.microsoft.com/office/drawing/2014/main" id="{08F7510F-C906-5C01-4FCE-3AAEC1147DFF}"/>
              </a:ext>
            </a:extLst>
          </p:cNvPr>
          <p:cNvSpPr/>
          <p:nvPr/>
        </p:nvSpPr>
        <p:spPr>
          <a:xfrm rot="20534920" flipV="1">
            <a:off x="875879" y="270293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4" name="Circle: Hollow 693">
            <a:extLst>
              <a:ext uri="{FF2B5EF4-FFF2-40B4-BE49-F238E27FC236}">
                <a16:creationId xmlns:a16="http://schemas.microsoft.com/office/drawing/2014/main" id="{9C4931A9-067F-5DB8-8B48-4411CD30F6D8}"/>
              </a:ext>
            </a:extLst>
          </p:cNvPr>
          <p:cNvSpPr/>
          <p:nvPr/>
        </p:nvSpPr>
        <p:spPr>
          <a:xfrm rot="20534920" flipV="1">
            <a:off x="939897" y="26854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5" name="Circle: Hollow 694">
            <a:extLst>
              <a:ext uri="{FF2B5EF4-FFF2-40B4-BE49-F238E27FC236}">
                <a16:creationId xmlns:a16="http://schemas.microsoft.com/office/drawing/2014/main" id="{5AD0257E-6A29-F1D4-66D5-038110CD6C53}"/>
              </a:ext>
            </a:extLst>
          </p:cNvPr>
          <p:cNvSpPr/>
          <p:nvPr/>
        </p:nvSpPr>
        <p:spPr>
          <a:xfrm rot="20534920" flipV="1">
            <a:off x="1092297" y="28378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6" name="Circle: Hollow 695">
            <a:extLst>
              <a:ext uri="{FF2B5EF4-FFF2-40B4-BE49-F238E27FC236}">
                <a16:creationId xmlns:a16="http://schemas.microsoft.com/office/drawing/2014/main" id="{17442A19-03FB-F283-AE7E-DF7AE510D4A4}"/>
              </a:ext>
            </a:extLst>
          </p:cNvPr>
          <p:cNvSpPr/>
          <p:nvPr/>
        </p:nvSpPr>
        <p:spPr>
          <a:xfrm rot="20534920" flipV="1">
            <a:off x="1029981" y="2621790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7" name="Circle: Hollow 696">
            <a:extLst>
              <a:ext uri="{FF2B5EF4-FFF2-40B4-BE49-F238E27FC236}">
                <a16:creationId xmlns:a16="http://schemas.microsoft.com/office/drawing/2014/main" id="{93D89D34-5713-D925-9D31-C35A4F227726}"/>
              </a:ext>
            </a:extLst>
          </p:cNvPr>
          <p:cNvSpPr/>
          <p:nvPr/>
        </p:nvSpPr>
        <p:spPr>
          <a:xfrm rot="20534920" flipV="1">
            <a:off x="934720" y="2588435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8" name="Circle: Hollow 697">
            <a:extLst>
              <a:ext uri="{FF2B5EF4-FFF2-40B4-BE49-F238E27FC236}">
                <a16:creationId xmlns:a16="http://schemas.microsoft.com/office/drawing/2014/main" id="{7A1697E1-DE4F-0735-45A2-6F1575B977D5}"/>
              </a:ext>
            </a:extLst>
          </p:cNvPr>
          <p:cNvSpPr/>
          <p:nvPr/>
        </p:nvSpPr>
        <p:spPr>
          <a:xfrm rot="20534920" flipV="1">
            <a:off x="1118333" y="268494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9" name="Circle: Hollow 698">
            <a:extLst>
              <a:ext uri="{FF2B5EF4-FFF2-40B4-BE49-F238E27FC236}">
                <a16:creationId xmlns:a16="http://schemas.microsoft.com/office/drawing/2014/main" id="{1DF4C993-801F-DD92-68F9-52A382841292}"/>
              </a:ext>
            </a:extLst>
          </p:cNvPr>
          <p:cNvSpPr/>
          <p:nvPr/>
        </p:nvSpPr>
        <p:spPr>
          <a:xfrm rot="20534920" flipV="1">
            <a:off x="835225" y="2732314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0" name="Circle: Hollow 699">
            <a:extLst>
              <a:ext uri="{FF2B5EF4-FFF2-40B4-BE49-F238E27FC236}">
                <a16:creationId xmlns:a16="http://schemas.microsoft.com/office/drawing/2014/main" id="{4788AED2-5A85-C267-7A54-E9332159D5A1}"/>
              </a:ext>
            </a:extLst>
          </p:cNvPr>
          <p:cNvSpPr/>
          <p:nvPr/>
        </p:nvSpPr>
        <p:spPr>
          <a:xfrm rot="20534920" flipV="1">
            <a:off x="842519" y="301858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1" name="Circle: Hollow 700">
            <a:extLst>
              <a:ext uri="{FF2B5EF4-FFF2-40B4-BE49-F238E27FC236}">
                <a16:creationId xmlns:a16="http://schemas.microsoft.com/office/drawing/2014/main" id="{27D2B4E5-A1E7-1D95-C0DD-723EF31FD29F}"/>
              </a:ext>
            </a:extLst>
          </p:cNvPr>
          <p:cNvSpPr/>
          <p:nvPr/>
        </p:nvSpPr>
        <p:spPr>
          <a:xfrm rot="20534920" flipV="1">
            <a:off x="942526" y="303751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2" name="Circle: Hollow 701">
            <a:extLst>
              <a:ext uri="{FF2B5EF4-FFF2-40B4-BE49-F238E27FC236}">
                <a16:creationId xmlns:a16="http://schemas.microsoft.com/office/drawing/2014/main" id="{101E592B-C14D-6C3E-156F-5819A7766115}"/>
              </a:ext>
            </a:extLst>
          </p:cNvPr>
          <p:cNvSpPr/>
          <p:nvPr/>
        </p:nvSpPr>
        <p:spPr>
          <a:xfrm rot="20534920" flipV="1">
            <a:off x="992514" y="30052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3" name="Circle: Hollow 702">
            <a:extLst>
              <a:ext uri="{FF2B5EF4-FFF2-40B4-BE49-F238E27FC236}">
                <a16:creationId xmlns:a16="http://schemas.microsoft.com/office/drawing/2014/main" id="{C60086C7-631A-0E60-C5E4-FA8BCB5CD0AD}"/>
              </a:ext>
            </a:extLst>
          </p:cNvPr>
          <p:cNvSpPr/>
          <p:nvPr/>
        </p:nvSpPr>
        <p:spPr>
          <a:xfrm rot="20534920" flipV="1">
            <a:off x="1037916" y="2980570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4" name="Circle: Hollow 703">
            <a:extLst>
              <a:ext uri="{FF2B5EF4-FFF2-40B4-BE49-F238E27FC236}">
                <a16:creationId xmlns:a16="http://schemas.microsoft.com/office/drawing/2014/main" id="{7FB148E4-7F50-6AAF-DEE8-703F41963B05}"/>
              </a:ext>
            </a:extLst>
          </p:cNvPr>
          <p:cNvSpPr/>
          <p:nvPr/>
        </p:nvSpPr>
        <p:spPr>
          <a:xfrm rot="20534920" flipV="1">
            <a:off x="930133" y="3000583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5" name="Circle: Hollow 704">
            <a:extLst>
              <a:ext uri="{FF2B5EF4-FFF2-40B4-BE49-F238E27FC236}">
                <a16:creationId xmlns:a16="http://schemas.microsoft.com/office/drawing/2014/main" id="{6145B09A-BD31-1F16-37B9-C9591BE2830A}"/>
              </a:ext>
            </a:extLst>
          </p:cNvPr>
          <p:cNvSpPr/>
          <p:nvPr/>
        </p:nvSpPr>
        <p:spPr>
          <a:xfrm rot="20534920" flipV="1">
            <a:off x="1044349" y="2943077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6" name="Circle: Hollow 705">
            <a:extLst>
              <a:ext uri="{FF2B5EF4-FFF2-40B4-BE49-F238E27FC236}">
                <a16:creationId xmlns:a16="http://schemas.microsoft.com/office/drawing/2014/main" id="{C9242BD2-CDDE-27DB-A898-767BD277511F}"/>
              </a:ext>
            </a:extLst>
          </p:cNvPr>
          <p:cNvSpPr/>
          <p:nvPr/>
        </p:nvSpPr>
        <p:spPr>
          <a:xfrm rot="20534920" flipV="1">
            <a:off x="1123140" y="2860283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7" name="Circle: Hollow 706">
            <a:extLst>
              <a:ext uri="{FF2B5EF4-FFF2-40B4-BE49-F238E27FC236}">
                <a16:creationId xmlns:a16="http://schemas.microsoft.com/office/drawing/2014/main" id="{2B61CB0E-FF7E-F216-5617-525D9F73D502}"/>
              </a:ext>
            </a:extLst>
          </p:cNvPr>
          <p:cNvSpPr/>
          <p:nvPr/>
        </p:nvSpPr>
        <p:spPr>
          <a:xfrm rot="20534920" flipV="1">
            <a:off x="1028279" y="285533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8" name="Circle: Hollow 707">
            <a:extLst>
              <a:ext uri="{FF2B5EF4-FFF2-40B4-BE49-F238E27FC236}">
                <a16:creationId xmlns:a16="http://schemas.microsoft.com/office/drawing/2014/main" id="{5FF6C80B-2829-9DF7-DF40-28ED283F3856}"/>
              </a:ext>
            </a:extLst>
          </p:cNvPr>
          <p:cNvSpPr/>
          <p:nvPr/>
        </p:nvSpPr>
        <p:spPr>
          <a:xfrm rot="20534920" flipV="1">
            <a:off x="1092297" y="28378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9" name="Circle: Hollow 708">
            <a:extLst>
              <a:ext uri="{FF2B5EF4-FFF2-40B4-BE49-F238E27FC236}">
                <a16:creationId xmlns:a16="http://schemas.microsoft.com/office/drawing/2014/main" id="{DDB77544-3BCF-E38B-9977-D4F47336ED3C}"/>
              </a:ext>
            </a:extLst>
          </p:cNvPr>
          <p:cNvSpPr/>
          <p:nvPr/>
        </p:nvSpPr>
        <p:spPr>
          <a:xfrm rot="20534920" flipV="1">
            <a:off x="1244697" y="29902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10" name="Circle: Hollow 709">
            <a:extLst>
              <a:ext uri="{FF2B5EF4-FFF2-40B4-BE49-F238E27FC236}">
                <a16:creationId xmlns:a16="http://schemas.microsoft.com/office/drawing/2014/main" id="{2F134589-DFC8-DBB7-A742-7CB57FBDFD89}"/>
              </a:ext>
            </a:extLst>
          </p:cNvPr>
          <p:cNvSpPr/>
          <p:nvPr/>
        </p:nvSpPr>
        <p:spPr>
          <a:xfrm rot="20534920" flipV="1">
            <a:off x="1182381" y="2774190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11" name="Circle: Hollow 710">
            <a:extLst>
              <a:ext uri="{FF2B5EF4-FFF2-40B4-BE49-F238E27FC236}">
                <a16:creationId xmlns:a16="http://schemas.microsoft.com/office/drawing/2014/main" id="{2FD2CCD3-7992-B014-0AA6-116D737691B1}"/>
              </a:ext>
            </a:extLst>
          </p:cNvPr>
          <p:cNvSpPr/>
          <p:nvPr/>
        </p:nvSpPr>
        <p:spPr>
          <a:xfrm rot="20534920" flipV="1">
            <a:off x="1087120" y="2740835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12" name="Circle: Hollow 711">
            <a:extLst>
              <a:ext uri="{FF2B5EF4-FFF2-40B4-BE49-F238E27FC236}">
                <a16:creationId xmlns:a16="http://schemas.microsoft.com/office/drawing/2014/main" id="{510B52E9-26B8-3E97-4A1E-9C4F480E0558}"/>
              </a:ext>
            </a:extLst>
          </p:cNvPr>
          <p:cNvSpPr/>
          <p:nvPr/>
        </p:nvSpPr>
        <p:spPr>
          <a:xfrm rot="20534920" flipV="1">
            <a:off x="1270733" y="283734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13" name="Circle: Hollow 712">
            <a:extLst>
              <a:ext uri="{FF2B5EF4-FFF2-40B4-BE49-F238E27FC236}">
                <a16:creationId xmlns:a16="http://schemas.microsoft.com/office/drawing/2014/main" id="{82A41227-4296-4608-B479-89DD4F7BC1DB}"/>
              </a:ext>
            </a:extLst>
          </p:cNvPr>
          <p:cNvSpPr/>
          <p:nvPr/>
        </p:nvSpPr>
        <p:spPr>
          <a:xfrm rot="20534920" flipV="1">
            <a:off x="358884" y="2351388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14" name="Circle: Hollow 713">
            <a:extLst>
              <a:ext uri="{FF2B5EF4-FFF2-40B4-BE49-F238E27FC236}">
                <a16:creationId xmlns:a16="http://schemas.microsoft.com/office/drawing/2014/main" id="{CE434F64-01F3-8FC0-393E-CB515997EA1D}"/>
              </a:ext>
            </a:extLst>
          </p:cNvPr>
          <p:cNvSpPr/>
          <p:nvPr/>
        </p:nvSpPr>
        <p:spPr>
          <a:xfrm rot="20534920" flipV="1">
            <a:off x="366178" y="2637656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15" name="Circle: Hollow 714">
            <a:extLst>
              <a:ext uri="{FF2B5EF4-FFF2-40B4-BE49-F238E27FC236}">
                <a16:creationId xmlns:a16="http://schemas.microsoft.com/office/drawing/2014/main" id="{A1B52645-3300-2F6E-5A61-A8F0ACB394FB}"/>
              </a:ext>
            </a:extLst>
          </p:cNvPr>
          <p:cNvSpPr/>
          <p:nvPr/>
        </p:nvSpPr>
        <p:spPr>
          <a:xfrm rot="20534920" flipV="1">
            <a:off x="466185" y="2656585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16" name="Circle: Hollow 715">
            <a:extLst>
              <a:ext uri="{FF2B5EF4-FFF2-40B4-BE49-F238E27FC236}">
                <a16:creationId xmlns:a16="http://schemas.microsoft.com/office/drawing/2014/main" id="{ACACA719-4CA0-E924-330B-4FCFCB0763D1}"/>
              </a:ext>
            </a:extLst>
          </p:cNvPr>
          <p:cNvSpPr/>
          <p:nvPr/>
        </p:nvSpPr>
        <p:spPr>
          <a:xfrm rot="20534920" flipV="1">
            <a:off x="516173" y="2624275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17" name="Circle: Hollow 716">
            <a:extLst>
              <a:ext uri="{FF2B5EF4-FFF2-40B4-BE49-F238E27FC236}">
                <a16:creationId xmlns:a16="http://schemas.microsoft.com/office/drawing/2014/main" id="{D3CF321B-54E2-8390-7110-4DB6FE91A460}"/>
              </a:ext>
            </a:extLst>
          </p:cNvPr>
          <p:cNvSpPr/>
          <p:nvPr/>
        </p:nvSpPr>
        <p:spPr>
          <a:xfrm rot="20534920" flipV="1">
            <a:off x="561575" y="2599644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18" name="Circle: Hollow 717">
            <a:extLst>
              <a:ext uri="{FF2B5EF4-FFF2-40B4-BE49-F238E27FC236}">
                <a16:creationId xmlns:a16="http://schemas.microsoft.com/office/drawing/2014/main" id="{055FCCF7-1362-1424-6432-29F9A67202B4}"/>
              </a:ext>
            </a:extLst>
          </p:cNvPr>
          <p:cNvSpPr/>
          <p:nvPr/>
        </p:nvSpPr>
        <p:spPr>
          <a:xfrm rot="20534920" flipV="1">
            <a:off x="453792" y="2619657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19" name="Circle: Hollow 718">
            <a:extLst>
              <a:ext uri="{FF2B5EF4-FFF2-40B4-BE49-F238E27FC236}">
                <a16:creationId xmlns:a16="http://schemas.microsoft.com/office/drawing/2014/main" id="{E1307BA9-4A9C-3125-EB33-B5460476D5D4}"/>
              </a:ext>
            </a:extLst>
          </p:cNvPr>
          <p:cNvSpPr/>
          <p:nvPr/>
        </p:nvSpPr>
        <p:spPr>
          <a:xfrm rot="20534920" flipV="1">
            <a:off x="568008" y="256215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20" name="Circle: Hollow 719">
            <a:extLst>
              <a:ext uri="{FF2B5EF4-FFF2-40B4-BE49-F238E27FC236}">
                <a16:creationId xmlns:a16="http://schemas.microsoft.com/office/drawing/2014/main" id="{22C1AEAD-098D-0E32-2A95-590C13344CCC}"/>
              </a:ext>
            </a:extLst>
          </p:cNvPr>
          <p:cNvSpPr/>
          <p:nvPr/>
        </p:nvSpPr>
        <p:spPr>
          <a:xfrm rot="20534920" flipV="1">
            <a:off x="646799" y="2479357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21" name="Circle: Hollow 720">
            <a:extLst>
              <a:ext uri="{FF2B5EF4-FFF2-40B4-BE49-F238E27FC236}">
                <a16:creationId xmlns:a16="http://schemas.microsoft.com/office/drawing/2014/main" id="{706E6A26-20FB-FADF-76AC-E9305C220C2F}"/>
              </a:ext>
            </a:extLst>
          </p:cNvPr>
          <p:cNvSpPr/>
          <p:nvPr/>
        </p:nvSpPr>
        <p:spPr>
          <a:xfrm rot="20534920" flipV="1">
            <a:off x="551938" y="2474406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22" name="Circle: Hollow 721">
            <a:extLst>
              <a:ext uri="{FF2B5EF4-FFF2-40B4-BE49-F238E27FC236}">
                <a16:creationId xmlns:a16="http://schemas.microsoft.com/office/drawing/2014/main" id="{94670425-C182-3F12-4132-3696D0752F65}"/>
              </a:ext>
            </a:extLst>
          </p:cNvPr>
          <p:cNvSpPr/>
          <p:nvPr/>
        </p:nvSpPr>
        <p:spPr>
          <a:xfrm rot="20534920" flipV="1">
            <a:off x="615956" y="2456875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23" name="Circle: Hollow 722">
            <a:extLst>
              <a:ext uri="{FF2B5EF4-FFF2-40B4-BE49-F238E27FC236}">
                <a16:creationId xmlns:a16="http://schemas.microsoft.com/office/drawing/2014/main" id="{79ABAC10-FF26-0AE7-4F9B-CF5D6AACFE5F}"/>
              </a:ext>
            </a:extLst>
          </p:cNvPr>
          <p:cNvSpPr/>
          <p:nvPr/>
        </p:nvSpPr>
        <p:spPr>
          <a:xfrm rot="20534920" flipV="1">
            <a:off x="768356" y="2609275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24" name="Circle: Hollow 723">
            <a:extLst>
              <a:ext uri="{FF2B5EF4-FFF2-40B4-BE49-F238E27FC236}">
                <a16:creationId xmlns:a16="http://schemas.microsoft.com/office/drawing/2014/main" id="{F38A09A1-A39E-07B5-F582-786B5E509A0D}"/>
              </a:ext>
            </a:extLst>
          </p:cNvPr>
          <p:cNvSpPr/>
          <p:nvPr/>
        </p:nvSpPr>
        <p:spPr>
          <a:xfrm rot="20534920" flipV="1">
            <a:off x="706040" y="2393264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25" name="Circle: Hollow 724">
            <a:extLst>
              <a:ext uri="{FF2B5EF4-FFF2-40B4-BE49-F238E27FC236}">
                <a16:creationId xmlns:a16="http://schemas.microsoft.com/office/drawing/2014/main" id="{98C15E6D-1C53-DE30-8667-5CE4A0270C92}"/>
              </a:ext>
            </a:extLst>
          </p:cNvPr>
          <p:cNvSpPr/>
          <p:nvPr/>
        </p:nvSpPr>
        <p:spPr>
          <a:xfrm rot="20534920" flipV="1">
            <a:off x="610779" y="2359909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26" name="Circle: Hollow 725">
            <a:extLst>
              <a:ext uri="{FF2B5EF4-FFF2-40B4-BE49-F238E27FC236}">
                <a16:creationId xmlns:a16="http://schemas.microsoft.com/office/drawing/2014/main" id="{BCE1C48A-9E83-138C-0C65-797F3F99A3F6}"/>
              </a:ext>
            </a:extLst>
          </p:cNvPr>
          <p:cNvSpPr/>
          <p:nvPr/>
        </p:nvSpPr>
        <p:spPr>
          <a:xfrm rot="20534920" flipV="1">
            <a:off x="794392" y="2456416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27" name="Circle: Hollow 726">
            <a:extLst>
              <a:ext uri="{FF2B5EF4-FFF2-40B4-BE49-F238E27FC236}">
                <a16:creationId xmlns:a16="http://schemas.microsoft.com/office/drawing/2014/main" id="{E6700442-E3E0-3ACA-98B6-3D1BE680B775}"/>
              </a:ext>
            </a:extLst>
          </p:cNvPr>
          <p:cNvSpPr/>
          <p:nvPr/>
        </p:nvSpPr>
        <p:spPr>
          <a:xfrm rot="20534920" flipV="1">
            <a:off x="587347" y="2180314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28" name="Circle: Hollow 727">
            <a:extLst>
              <a:ext uri="{FF2B5EF4-FFF2-40B4-BE49-F238E27FC236}">
                <a16:creationId xmlns:a16="http://schemas.microsoft.com/office/drawing/2014/main" id="{0D517FB2-D0D6-C020-E1C2-F2F37EF7956F}"/>
              </a:ext>
            </a:extLst>
          </p:cNvPr>
          <p:cNvSpPr/>
          <p:nvPr/>
        </p:nvSpPr>
        <p:spPr>
          <a:xfrm rot="20534920" flipV="1">
            <a:off x="594641" y="246658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29" name="Circle: Hollow 728">
            <a:extLst>
              <a:ext uri="{FF2B5EF4-FFF2-40B4-BE49-F238E27FC236}">
                <a16:creationId xmlns:a16="http://schemas.microsoft.com/office/drawing/2014/main" id="{BFDD80EC-B925-3CF1-D916-AE0AF8FEE245}"/>
              </a:ext>
            </a:extLst>
          </p:cNvPr>
          <p:cNvSpPr/>
          <p:nvPr/>
        </p:nvSpPr>
        <p:spPr>
          <a:xfrm rot="20534920" flipV="1">
            <a:off x="694648" y="248551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0" name="Circle: Hollow 729">
            <a:extLst>
              <a:ext uri="{FF2B5EF4-FFF2-40B4-BE49-F238E27FC236}">
                <a16:creationId xmlns:a16="http://schemas.microsoft.com/office/drawing/2014/main" id="{2C5E76FC-9887-E333-C46D-A463397BD045}"/>
              </a:ext>
            </a:extLst>
          </p:cNvPr>
          <p:cNvSpPr/>
          <p:nvPr/>
        </p:nvSpPr>
        <p:spPr>
          <a:xfrm rot="20534920" flipV="1">
            <a:off x="744636" y="24532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1" name="Circle: Hollow 730">
            <a:extLst>
              <a:ext uri="{FF2B5EF4-FFF2-40B4-BE49-F238E27FC236}">
                <a16:creationId xmlns:a16="http://schemas.microsoft.com/office/drawing/2014/main" id="{8F976DDC-C92C-2756-F75D-7BE1373DAF62}"/>
              </a:ext>
            </a:extLst>
          </p:cNvPr>
          <p:cNvSpPr/>
          <p:nvPr/>
        </p:nvSpPr>
        <p:spPr>
          <a:xfrm rot="20534920" flipV="1">
            <a:off x="790038" y="2428570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2" name="Circle: Hollow 731">
            <a:extLst>
              <a:ext uri="{FF2B5EF4-FFF2-40B4-BE49-F238E27FC236}">
                <a16:creationId xmlns:a16="http://schemas.microsoft.com/office/drawing/2014/main" id="{90FB43FC-1ABE-3455-5F8A-9C3285FD8334}"/>
              </a:ext>
            </a:extLst>
          </p:cNvPr>
          <p:cNvSpPr/>
          <p:nvPr/>
        </p:nvSpPr>
        <p:spPr>
          <a:xfrm rot="20534920" flipV="1">
            <a:off x="682255" y="2448583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3" name="Circle: Hollow 732">
            <a:extLst>
              <a:ext uri="{FF2B5EF4-FFF2-40B4-BE49-F238E27FC236}">
                <a16:creationId xmlns:a16="http://schemas.microsoft.com/office/drawing/2014/main" id="{9AAF1285-9A95-20FE-9B82-1C53AC5FC07B}"/>
              </a:ext>
            </a:extLst>
          </p:cNvPr>
          <p:cNvSpPr/>
          <p:nvPr/>
        </p:nvSpPr>
        <p:spPr>
          <a:xfrm rot="20534920" flipV="1">
            <a:off x="796471" y="2391077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4" name="Circle: Hollow 733">
            <a:extLst>
              <a:ext uri="{FF2B5EF4-FFF2-40B4-BE49-F238E27FC236}">
                <a16:creationId xmlns:a16="http://schemas.microsoft.com/office/drawing/2014/main" id="{FF6B7812-0A3C-8BF5-3D4A-09D6BC2FC617}"/>
              </a:ext>
            </a:extLst>
          </p:cNvPr>
          <p:cNvSpPr/>
          <p:nvPr/>
        </p:nvSpPr>
        <p:spPr>
          <a:xfrm rot="20534920" flipV="1">
            <a:off x="875262" y="2308283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5" name="Circle: Hollow 734">
            <a:extLst>
              <a:ext uri="{FF2B5EF4-FFF2-40B4-BE49-F238E27FC236}">
                <a16:creationId xmlns:a16="http://schemas.microsoft.com/office/drawing/2014/main" id="{6009D1F9-18C2-A438-915C-EF41D72D5C3F}"/>
              </a:ext>
            </a:extLst>
          </p:cNvPr>
          <p:cNvSpPr/>
          <p:nvPr/>
        </p:nvSpPr>
        <p:spPr>
          <a:xfrm rot="20534920" flipV="1">
            <a:off x="780401" y="230333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6" name="Circle: Hollow 735">
            <a:extLst>
              <a:ext uri="{FF2B5EF4-FFF2-40B4-BE49-F238E27FC236}">
                <a16:creationId xmlns:a16="http://schemas.microsoft.com/office/drawing/2014/main" id="{F3C83DC6-F3A4-0895-E908-F2D0B4522104}"/>
              </a:ext>
            </a:extLst>
          </p:cNvPr>
          <p:cNvSpPr/>
          <p:nvPr/>
        </p:nvSpPr>
        <p:spPr>
          <a:xfrm rot="20534920" flipV="1">
            <a:off x="844419" y="22858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7" name="Circle: Hollow 736">
            <a:extLst>
              <a:ext uri="{FF2B5EF4-FFF2-40B4-BE49-F238E27FC236}">
                <a16:creationId xmlns:a16="http://schemas.microsoft.com/office/drawing/2014/main" id="{2BB963FF-BFB7-EA33-A6D8-BA8B22344023}"/>
              </a:ext>
            </a:extLst>
          </p:cNvPr>
          <p:cNvSpPr/>
          <p:nvPr/>
        </p:nvSpPr>
        <p:spPr>
          <a:xfrm rot="20534920" flipV="1">
            <a:off x="996819" y="2438201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8" name="Circle: Hollow 737">
            <a:extLst>
              <a:ext uri="{FF2B5EF4-FFF2-40B4-BE49-F238E27FC236}">
                <a16:creationId xmlns:a16="http://schemas.microsoft.com/office/drawing/2014/main" id="{8D499078-404C-FEBF-4CB9-D07B46E3289E}"/>
              </a:ext>
            </a:extLst>
          </p:cNvPr>
          <p:cNvSpPr/>
          <p:nvPr/>
        </p:nvSpPr>
        <p:spPr>
          <a:xfrm rot="20534920" flipV="1">
            <a:off x="934503" y="2222190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9" name="Circle: Hollow 738">
            <a:extLst>
              <a:ext uri="{FF2B5EF4-FFF2-40B4-BE49-F238E27FC236}">
                <a16:creationId xmlns:a16="http://schemas.microsoft.com/office/drawing/2014/main" id="{72DBCCD3-1542-0A1D-0CD1-43D3689B958D}"/>
              </a:ext>
            </a:extLst>
          </p:cNvPr>
          <p:cNvSpPr/>
          <p:nvPr/>
        </p:nvSpPr>
        <p:spPr>
          <a:xfrm rot="20534920" flipV="1">
            <a:off x="839242" y="2188835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40" name="Circle: Hollow 739">
            <a:extLst>
              <a:ext uri="{FF2B5EF4-FFF2-40B4-BE49-F238E27FC236}">
                <a16:creationId xmlns:a16="http://schemas.microsoft.com/office/drawing/2014/main" id="{6B700A1A-3F12-BDBB-5799-473AAF004A01}"/>
              </a:ext>
            </a:extLst>
          </p:cNvPr>
          <p:cNvSpPr/>
          <p:nvPr/>
        </p:nvSpPr>
        <p:spPr>
          <a:xfrm rot="20534920" flipV="1">
            <a:off x="1022855" y="2285342"/>
            <a:ext cx="75184" cy="45720"/>
          </a:xfrm>
          <a:prstGeom prst="donu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488C1401-4D13-4F20-49AD-5C756892D81F}"/>
              </a:ext>
            </a:extLst>
          </p:cNvPr>
          <p:cNvSpPr/>
          <p:nvPr/>
        </p:nvSpPr>
        <p:spPr>
          <a:xfrm>
            <a:off x="260697" y="4351867"/>
            <a:ext cx="1414056" cy="357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INPUTTD RAW DATA</a:t>
            </a: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6960D4C7-4E42-C90C-1AEC-DE72CA8B5F33}"/>
              </a:ext>
            </a:extLst>
          </p:cNvPr>
          <p:cNvSpPr/>
          <p:nvPr/>
        </p:nvSpPr>
        <p:spPr>
          <a:xfrm>
            <a:off x="3031067" y="1159933"/>
            <a:ext cx="4978400" cy="3611881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78B6FE5-D350-36D3-9C37-C9C8496C1D70}"/>
              </a:ext>
            </a:extLst>
          </p:cNvPr>
          <p:cNvSpPr/>
          <p:nvPr/>
        </p:nvSpPr>
        <p:spPr>
          <a:xfrm>
            <a:off x="4931772" y="970651"/>
            <a:ext cx="1414056" cy="357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ENVIRONMENT</a:t>
            </a: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EB3170AC-5CE9-6866-9458-1311AB424903}"/>
              </a:ext>
            </a:extLst>
          </p:cNvPr>
          <p:cNvSpPr/>
          <p:nvPr/>
        </p:nvSpPr>
        <p:spPr>
          <a:xfrm>
            <a:off x="4931772" y="4593110"/>
            <a:ext cx="1414056" cy="357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AGENT</a:t>
            </a:r>
          </a:p>
        </p:txBody>
      </p:sp>
      <p:cxnSp>
        <p:nvCxnSpPr>
          <p:cNvPr id="747" name="Connector: Elbow 746">
            <a:extLst>
              <a:ext uri="{FF2B5EF4-FFF2-40B4-BE49-F238E27FC236}">
                <a16:creationId xmlns:a16="http://schemas.microsoft.com/office/drawing/2014/main" id="{A145903A-CEBC-936D-0871-23018FE42B08}"/>
              </a:ext>
            </a:extLst>
          </p:cNvPr>
          <p:cNvCxnSpPr/>
          <p:nvPr/>
        </p:nvCxnSpPr>
        <p:spPr>
          <a:xfrm>
            <a:off x="7985278" y="2956015"/>
            <a:ext cx="1574800" cy="1099392"/>
          </a:xfrm>
          <a:prstGeom prst="bentConnector3">
            <a:avLst>
              <a:gd name="adj1" fmla="val 48387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3" name="Straight Arrow Connector 752">
            <a:extLst>
              <a:ext uri="{FF2B5EF4-FFF2-40B4-BE49-F238E27FC236}">
                <a16:creationId xmlns:a16="http://schemas.microsoft.com/office/drawing/2014/main" id="{0926044E-2F68-0178-B7A1-552E133B51E6}"/>
              </a:ext>
            </a:extLst>
          </p:cNvPr>
          <p:cNvCxnSpPr/>
          <p:nvPr/>
        </p:nvCxnSpPr>
        <p:spPr>
          <a:xfrm flipV="1">
            <a:off x="8746067" y="2959281"/>
            <a:ext cx="814011" cy="6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4" name="Straight Arrow Connector 753">
            <a:extLst>
              <a:ext uri="{FF2B5EF4-FFF2-40B4-BE49-F238E27FC236}">
                <a16:creationId xmlns:a16="http://schemas.microsoft.com/office/drawing/2014/main" id="{C16E688A-82B4-B5DE-9297-DB3A7D3E14C6}"/>
              </a:ext>
            </a:extLst>
          </p:cNvPr>
          <p:cNvCxnSpPr>
            <a:cxnSpLocks/>
          </p:cNvCxnSpPr>
          <p:nvPr/>
        </p:nvCxnSpPr>
        <p:spPr>
          <a:xfrm flipV="1">
            <a:off x="8740019" y="2045366"/>
            <a:ext cx="814011" cy="6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Straight Connector 759">
            <a:extLst>
              <a:ext uri="{FF2B5EF4-FFF2-40B4-BE49-F238E27FC236}">
                <a16:creationId xmlns:a16="http://schemas.microsoft.com/office/drawing/2014/main" id="{F00192A4-E76B-EDF7-BCAC-472BBD59DB0E}"/>
              </a:ext>
            </a:extLst>
          </p:cNvPr>
          <p:cNvCxnSpPr>
            <a:cxnSpLocks/>
          </p:cNvCxnSpPr>
          <p:nvPr/>
        </p:nvCxnSpPr>
        <p:spPr>
          <a:xfrm>
            <a:off x="8746067" y="2042696"/>
            <a:ext cx="0" cy="922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2" name="Rectangle 761">
            <a:extLst>
              <a:ext uri="{FF2B5EF4-FFF2-40B4-BE49-F238E27FC236}">
                <a16:creationId xmlns:a16="http://schemas.microsoft.com/office/drawing/2014/main" id="{AE9833D6-B297-8390-6137-7658F42B4E5B}"/>
              </a:ext>
            </a:extLst>
          </p:cNvPr>
          <p:cNvSpPr/>
          <p:nvPr/>
        </p:nvSpPr>
        <p:spPr>
          <a:xfrm>
            <a:off x="8658753" y="4471020"/>
            <a:ext cx="1414056" cy="357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OUTPUT</a:t>
            </a:r>
          </a:p>
        </p:txBody>
      </p:sp>
      <p:cxnSp>
        <p:nvCxnSpPr>
          <p:cNvPr id="763" name="Straight Arrow Connector 762">
            <a:extLst>
              <a:ext uri="{FF2B5EF4-FFF2-40B4-BE49-F238E27FC236}">
                <a16:creationId xmlns:a16="http://schemas.microsoft.com/office/drawing/2014/main" id="{21191A43-4712-358A-E5A5-688EECA16515}"/>
              </a:ext>
            </a:extLst>
          </p:cNvPr>
          <p:cNvCxnSpPr>
            <a:cxnSpLocks/>
          </p:cNvCxnSpPr>
          <p:nvPr/>
        </p:nvCxnSpPr>
        <p:spPr>
          <a:xfrm>
            <a:off x="1544683" y="2655737"/>
            <a:ext cx="1201167" cy="8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EE814502-9832-C404-C141-C779C9D33F23}"/>
              </a:ext>
            </a:extLst>
          </p:cNvPr>
          <p:cNvSpPr txBox="1"/>
          <p:nvPr/>
        </p:nvSpPr>
        <p:spPr>
          <a:xfrm>
            <a:off x="3322805" y="1643743"/>
            <a:ext cx="129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REWARD</a:t>
            </a:r>
          </a:p>
        </p:txBody>
      </p:sp>
      <p:sp>
        <p:nvSpPr>
          <p:cNvPr id="766" name="TextBox 765">
            <a:extLst>
              <a:ext uri="{FF2B5EF4-FFF2-40B4-BE49-F238E27FC236}">
                <a16:creationId xmlns:a16="http://schemas.microsoft.com/office/drawing/2014/main" id="{416B2069-4CCF-80D3-2F89-C9D2743D55C7}"/>
              </a:ext>
            </a:extLst>
          </p:cNvPr>
          <p:cNvSpPr txBox="1"/>
          <p:nvPr/>
        </p:nvSpPr>
        <p:spPr>
          <a:xfrm>
            <a:off x="6068180" y="1660072"/>
            <a:ext cx="186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BEST ACTION</a:t>
            </a:r>
          </a:p>
        </p:txBody>
      </p:sp>
      <p:sp>
        <p:nvSpPr>
          <p:cNvPr id="767" name="TextBox 766">
            <a:extLst>
              <a:ext uri="{FF2B5EF4-FFF2-40B4-BE49-F238E27FC236}">
                <a16:creationId xmlns:a16="http://schemas.microsoft.com/office/drawing/2014/main" id="{B87B92CF-7716-659E-0558-92C2184CE805}"/>
              </a:ext>
            </a:extLst>
          </p:cNvPr>
          <p:cNvSpPr txBox="1"/>
          <p:nvPr/>
        </p:nvSpPr>
        <p:spPr>
          <a:xfrm>
            <a:off x="6143570" y="3825486"/>
            <a:ext cx="222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SELECTION OF ALGORITHM </a:t>
            </a:r>
          </a:p>
        </p:txBody>
      </p:sp>
      <p:sp>
        <p:nvSpPr>
          <p:cNvPr id="768" name="TextBox 767">
            <a:extLst>
              <a:ext uri="{FF2B5EF4-FFF2-40B4-BE49-F238E27FC236}">
                <a16:creationId xmlns:a16="http://schemas.microsoft.com/office/drawing/2014/main" id="{D884789E-8805-F2BA-7A03-EEA54BF5B0F7}"/>
              </a:ext>
            </a:extLst>
          </p:cNvPr>
          <p:cNvSpPr txBox="1"/>
          <p:nvPr/>
        </p:nvSpPr>
        <p:spPr>
          <a:xfrm>
            <a:off x="3377764" y="4055408"/>
            <a:ext cx="111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STATE</a:t>
            </a:r>
          </a:p>
        </p:txBody>
      </p:sp>
      <p:cxnSp>
        <p:nvCxnSpPr>
          <p:cNvPr id="770" name="Straight Arrow Connector 769">
            <a:extLst>
              <a:ext uri="{FF2B5EF4-FFF2-40B4-BE49-F238E27FC236}">
                <a16:creationId xmlns:a16="http://schemas.microsoft.com/office/drawing/2014/main" id="{22FA1423-9CA0-4D3A-1026-4B9DF766F7F2}"/>
              </a:ext>
            </a:extLst>
          </p:cNvPr>
          <p:cNvCxnSpPr/>
          <p:nvPr/>
        </p:nvCxnSpPr>
        <p:spPr>
          <a:xfrm flipH="1">
            <a:off x="6553200" y="1159933"/>
            <a:ext cx="704612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1" name="Straight Arrow Connector 770">
            <a:extLst>
              <a:ext uri="{FF2B5EF4-FFF2-40B4-BE49-F238E27FC236}">
                <a16:creationId xmlns:a16="http://schemas.microsoft.com/office/drawing/2014/main" id="{705D7EEE-8053-27BA-6DAC-56FFC9C02A8F}"/>
              </a:ext>
            </a:extLst>
          </p:cNvPr>
          <p:cNvCxnSpPr>
            <a:cxnSpLocks/>
          </p:cNvCxnSpPr>
          <p:nvPr/>
        </p:nvCxnSpPr>
        <p:spPr>
          <a:xfrm flipV="1">
            <a:off x="6631045" y="4759416"/>
            <a:ext cx="714997" cy="1239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4" name="Straight Arrow Connector 773">
            <a:extLst>
              <a:ext uri="{FF2B5EF4-FFF2-40B4-BE49-F238E27FC236}">
                <a16:creationId xmlns:a16="http://schemas.microsoft.com/office/drawing/2014/main" id="{4A71F4E0-F611-7156-D405-7162E75749BA}"/>
              </a:ext>
            </a:extLst>
          </p:cNvPr>
          <p:cNvCxnSpPr>
            <a:cxnSpLocks/>
          </p:cNvCxnSpPr>
          <p:nvPr/>
        </p:nvCxnSpPr>
        <p:spPr>
          <a:xfrm flipV="1">
            <a:off x="1280415" y="2939094"/>
            <a:ext cx="714997" cy="1239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5" name="Straight Arrow Connector 774">
            <a:extLst>
              <a:ext uri="{FF2B5EF4-FFF2-40B4-BE49-F238E27FC236}">
                <a16:creationId xmlns:a16="http://schemas.microsoft.com/office/drawing/2014/main" id="{8984259C-31FD-71AD-0754-2C518D31FFBF}"/>
              </a:ext>
            </a:extLst>
          </p:cNvPr>
          <p:cNvCxnSpPr>
            <a:cxnSpLocks/>
            <a:stCxn id="742" idx="1"/>
          </p:cNvCxnSpPr>
          <p:nvPr/>
        </p:nvCxnSpPr>
        <p:spPr>
          <a:xfrm flipH="1">
            <a:off x="3020543" y="2965874"/>
            <a:ext cx="10524" cy="70599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0" name="Rectangle: Rounded Corners 779">
            <a:extLst>
              <a:ext uri="{FF2B5EF4-FFF2-40B4-BE49-F238E27FC236}">
                <a16:creationId xmlns:a16="http://schemas.microsoft.com/office/drawing/2014/main" id="{A40D85C5-B64E-912B-C0FD-ED12CE467C77}"/>
              </a:ext>
            </a:extLst>
          </p:cNvPr>
          <p:cNvSpPr/>
          <p:nvPr/>
        </p:nvSpPr>
        <p:spPr>
          <a:xfrm>
            <a:off x="9652000" y="1643742"/>
            <a:ext cx="632580" cy="86093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1" name="Flowchart: Magnetic Disk 780">
            <a:extLst>
              <a:ext uri="{FF2B5EF4-FFF2-40B4-BE49-F238E27FC236}">
                <a16:creationId xmlns:a16="http://schemas.microsoft.com/office/drawing/2014/main" id="{4A6AD5E8-6EE8-1F5F-6F11-F2FB3A68B3C1}"/>
              </a:ext>
            </a:extLst>
          </p:cNvPr>
          <p:cNvSpPr/>
          <p:nvPr/>
        </p:nvSpPr>
        <p:spPr>
          <a:xfrm>
            <a:off x="9767449" y="1820690"/>
            <a:ext cx="436517" cy="574168"/>
          </a:xfrm>
          <a:prstGeom prst="flowChartMagneticDisk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2" name="Rectangle: Rounded Corners 781">
            <a:extLst>
              <a:ext uri="{FF2B5EF4-FFF2-40B4-BE49-F238E27FC236}">
                <a16:creationId xmlns:a16="http://schemas.microsoft.com/office/drawing/2014/main" id="{7EC9ADAD-7DD5-7E97-E352-344E751FFE7E}"/>
              </a:ext>
            </a:extLst>
          </p:cNvPr>
          <p:cNvSpPr/>
          <p:nvPr/>
        </p:nvSpPr>
        <p:spPr>
          <a:xfrm>
            <a:off x="9684114" y="3517474"/>
            <a:ext cx="632580" cy="860934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4" name="Rectangle: Rounded Corners 783">
            <a:extLst>
              <a:ext uri="{FF2B5EF4-FFF2-40B4-BE49-F238E27FC236}">
                <a16:creationId xmlns:a16="http://schemas.microsoft.com/office/drawing/2014/main" id="{E1E98F65-594B-B29D-A70B-FB383EB758F6}"/>
              </a:ext>
            </a:extLst>
          </p:cNvPr>
          <p:cNvSpPr/>
          <p:nvPr/>
        </p:nvSpPr>
        <p:spPr>
          <a:xfrm>
            <a:off x="9629028" y="2551584"/>
            <a:ext cx="632580" cy="86093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86" name="Cube 785">
            <a:extLst>
              <a:ext uri="{FF2B5EF4-FFF2-40B4-BE49-F238E27FC236}">
                <a16:creationId xmlns:a16="http://schemas.microsoft.com/office/drawing/2014/main" id="{76265650-AF7D-2514-B613-6DD345816074}"/>
              </a:ext>
            </a:extLst>
          </p:cNvPr>
          <p:cNvSpPr/>
          <p:nvPr/>
        </p:nvSpPr>
        <p:spPr>
          <a:xfrm>
            <a:off x="9725013" y="2651280"/>
            <a:ext cx="476675" cy="666030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7" name="Rectangle: Beveled 786">
            <a:extLst>
              <a:ext uri="{FF2B5EF4-FFF2-40B4-BE49-F238E27FC236}">
                <a16:creationId xmlns:a16="http://schemas.microsoft.com/office/drawing/2014/main" id="{4DD2FF26-1BC9-81DA-FB3F-39A9D9DE5984}"/>
              </a:ext>
            </a:extLst>
          </p:cNvPr>
          <p:cNvSpPr/>
          <p:nvPr/>
        </p:nvSpPr>
        <p:spPr>
          <a:xfrm>
            <a:off x="9806426" y="3696419"/>
            <a:ext cx="358562" cy="436276"/>
          </a:xfrm>
          <a:prstGeom prst="beve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802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CEA735-EE9E-97A3-0652-297F78D85C92}"/>
              </a:ext>
            </a:extLst>
          </p:cNvPr>
          <p:cNvSpPr txBox="1"/>
          <p:nvPr/>
        </p:nvSpPr>
        <p:spPr>
          <a:xfrm>
            <a:off x="2541814" y="326570"/>
            <a:ext cx="6193972" cy="46166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How to chose Machine Learning Algorithm 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7F555732-0D05-2986-DBB5-A944EAD02AF3}"/>
              </a:ext>
            </a:extLst>
          </p:cNvPr>
          <p:cNvSpPr/>
          <p:nvPr/>
        </p:nvSpPr>
        <p:spPr>
          <a:xfrm>
            <a:off x="564204" y="1075054"/>
            <a:ext cx="5337243" cy="758758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 your project Goal</a:t>
            </a: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61251E9A-96D3-023F-943F-436DD4898815}"/>
              </a:ext>
            </a:extLst>
          </p:cNvPr>
          <p:cNvSpPr/>
          <p:nvPr/>
        </p:nvSpPr>
        <p:spPr>
          <a:xfrm>
            <a:off x="1167319" y="2120631"/>
            <a:ext cx="5337243" cy="758758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C4DD3011-89A6-C001-30DD-260C043FE00F}"/>
              </a:ext>
            </a:extLst>
          </p:cNvPr>
          <p:cNvSpPr/>
          <p:nvPr/>
        </p:nvSpPr>
        <p:spPr>
          <a:xfrm>
            <a:off x="1770434" y="3184345"/>
            <a:ext cx="5337243" cy="758758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DA951FDC-295A-ED02-367C-2436D041B9ED}"/>
              </a:ext>
            </a:extLst>
          </p:cNvPr>
          <p:cNvSpPr/>
          <p:nvPr/>
        </p:nvSpPr>
        <p:spPr>
          <a:xfrm>
            <a:off x="2541814" y="4269590"/>
            <a:ext cx="5337243" cy="758758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3BA13806-09AB-5E55-CCD2-CCA7CD598296}"/>
              </a:ext>
            </a:extLst>
          </p:cNvPr>
          <p:cNvSpPr/>
          <p:nvPr/>
        </p:nvSpPr>
        <p:spPr>
          <a:xfrm>
            <a:off x="3232825" y="5354835"/>
            <a:ext cx="5337243" cy="758758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Decide on the Number of Features and Parameters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BB965-F9EA-2A5E-5FA5-F8C56D6AE7DB}"/>
              </a:ext>
            </a:extLst>
          </p:cNvPr>
          <p:cNvSpPr txBox="1"/>
          <p:nvPr/>
        </p:nvSpPr>
        <p:spPr>
          <a:xfrm>
            <a:off x="1167319" y="2156705"/>
            <a:ext cx="5337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 your data by size </a:t>
            </a:r>
            <a:r>
              <a:rPr lang="en-IN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Process , and Annotation Required </a:t>
            </a:r>
            <a:endParaRPr lang="en-IN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D7500E-88F9-622C-33C3-D6889D2C9D83}"/>
              </a:ext>
            </a:extLst>
          </p:cNvPr>
          <p:cNvSpPr txBox="1"/>
          <p:nvPr/>
        </p:nvSpPr>
        <p:spPr>
          <a:xfrm>
            <a:off x="1770434" y="3184345"/>
            <a:ext cx="5337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 the speed and training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FB5250-3112-010D-BF41-25D7B28620C8}"/>
              </a:ext>
            </a:extLst>
          </p:cNvPr>
          <p:cNvSpPr txBox="1"/>
          <p:nvPr/>
        </p:nvSpPr>
        <p:spPr>
          <a:xfrm>
            <a:off x="2541814" y="4309258"/>
            <a:ext cx="53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out the Linearity of your data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AB68FD1-3D04-E1E3-E191-236D4BD9D8C8}"/>
              </a:ext>
            </a:extLst>
          </p:cNvPr>
          <p:cNvSpPr/>
          <p:nvPr/>
        </p:nvSpPr>
        <p:spPr>
          <a:xfrm>
            <a:off x="2416629" y="1833812"/>
            <a:ext cx="272142" cy="2633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5969D91B-3776-EA45-C1B7-420CAE8CE20E}"/>
              </a:ext>
            </a:extLst>
          </p:cNvPr>
          <p:cNvSpPr/>
          <p:nvPr/>
        </p:nvSpPr>
        <p:spPr>
          <a:xfrm>
            <a:off x="2960683" y="2882126"/>
            <a:ext cx="272142" cy="2633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0AA9DEFC-C877-6E9C-BA90-85F85A07061A}"/>
              </a:ext>
            </a:extLst>
          </p:cNvPr>
          <p:cNvSpPr/>
          <p:nvPr/>
        </p:nvSpPr>
        <p:spPr>
          <a:xfrm>
            <a:off x="3563798" y="3938569"/>
            <a:ext cx="272142" cy="2633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BEB44A5-8503-C5CD-7460-8AD8E6FEE58F}"/>
              </a:ext>
            </a:extLst>
          </p:cNvPr>
          <p:cNvSpPr/>
          <p:nvPr/>
        </p:nvSpPr>
        <p:spPr>
          <a:xfrm>
            <a:off x="4302984" y="5051851"/>
            <a:ext cx="272142" cy="2633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2" name="Picture 4" descr="How to Choose a Machine Learning Algorithm: A Simple Step-By-Step Guide |  Label Your Data">
            <a:extLst>
              <a:ext uri="{FF2B5EF4-FFF2-40B4-BE49-F238E27FC236}">
                <a16:creationId xmlns:a16="http://schemas.microsoft.com/office/drawing/2014/main" id="{8204CCE8-F8C8-4CE6-D1B6-8D99ECC97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677" y="855940"/>
            <a:ext cx="4931229" cy="341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D6E73D-4F6F-4889-DAA4-88105DF51DB8}"/>
              </a:ext>
            </a:extLst>
          </p:cNvPr>
          <p:cNvSpPr txBox="1"/>
          <p:nvPr/>
        </p:nvSpPr>
        <p:spPr>
          <a:xfrm>
            <a:off x="11429999" y="6259285"/>
            <a:ext cx="95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55351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91383-3B43-B008-F06A-2D75EE7D5499}"/>
              </a:ext>
            </a:extLst>
          </p:cNvPr>
          <p:cNvSpPr txBox="1"/>
          <p:nvPr/>
        </p:nvSpPr>
        <p:spPr>
          <a:xfrm>
            <a:off x="630947" y="13568"/>
            <a:ext cx="7918315" cy="72901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01 Machine Learning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4DCCD-B308-1C0B-407E-EDFEBC79F252}"/>
              </a:ext>
            </a:extLst>
          </p:cNvPr>
          <p:cNvSpPr txBox="1"/>
          <p:nvPr/>
        </p:nvSpPr>
        <p:spPr>
          <a:xfrm>
            <a:off x="307772" y="884164"/>
            <a:ext cx="655869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What Is machine learning?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History of machine learning and key figures in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Machine learning at present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7 steps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How does machine learning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Machine learning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Machine learning use cases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How to choose machine learning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Why to use decision tree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Application of machine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Why it is important and the importance of human element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i="1" dirty="0">
                <a:highlight>
                  <a:srgbClr val="C0C0C0"/>
                </a:highlight>
              </a:rPr>
              <a:t>Some famous researches on Machine learning </a:t>
            </a:r>
          </a:p>
        </p:txBody>
      </p:sp>
      <p:pic>
        <p:nvPicPr>
          <p:cNvPr id="3084" name="Picture 12" descr="create a image for me whic shows fundamentals of machine learning black and white&#10;">
            <a:extLst>
              <a:ext uri="{FF2B5EF4-FFF2-40B4-BE49-F238E27FC236}">
                <a16:creationId xmlns:a16="http://schemas.microsoft.com/office/drawing/2014/main" id="{761A2641-F29C-533C-4AEC-596752C64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43" y="810063"/>
            <a:ext cx="4548409" cy="523787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454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4BA0-2C8A-6D76-C6EE-A6A53AD9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848" y="116332"/>
            <a:ext cx="5686552" cy="556768"/>
          </a:xfrm>
        </p:spPr>
        <p:txBody>
          <a:bodyPr>
            <a:noAutofit/>
          </a:bodyPr>
          <a:lstStyle/>
          <a:p>
            <a:r>
              <a:rPr lang="en-IN" sz="2400" b="1" i="1" dirty="0">
                <a:highlight>
                  <a:srgbClr val="C0C0C0"/>
                </a:highlight>
              </a:rPr>
              <a:t>Why to use decision tree algorithm</a:t>
            </a:r>
            <a:br>
              <a:rPr lang="en-IN" sz="2400" b="1" i="1" dirty="0">
                <a:highlight>
                  <a:srgbClr val="C0C0C0"/>
                </a:highlight>
              </a:rPr>
            </a:b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13679-6418-86D1-5702-86B986B8CFB8}"/>
              </a:ext>
            </a:extLst>
          </p:cNvPr>
          <p:cNvSpPr txBox="1"/>
          <p:nvPr/>
        </p:nvSpPr>
        <p:spPr>
          <a:xfrm>
            <a:off x="133350" y="520700"/>
            <a:ext cx="453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Decision trees are used to solve classification problems and categorize objects depending on their learning features. 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EC2F88E0-31F1-DFF1-2A97-7803A12B4339}"/>
              </a:ext>
            </a:extLst>
          </p:cNvPr>
          <p:cNvSpPr/>
          <p:nvPr/>
        </p:nvSpPr>
        <p:spPr>
          <a:xfrm>
            <a:off x="4567174" y="1077468"/>
            <a:ext cx="2316226" cy="40436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B159AE20-6369-F4F1-22E8-20514CC86BBE}"/>
              </a:ext>
            </a:extLst>
          </p:cNvPr>
          <p:cNvSpPr/>
          <p:nvPr/>
        </p:nvSpPr>
        <p:spPr>
          <a:xfrm>
            <a:off x="1749298" y="2237897"/>
            <a:ext cx="1917700" cy="40436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Classify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64FBB9F8-4DC9-A331-CC90-14AC3FF900B0}"/>
              </a:ext>
            </a:extLst>
          </p:cNvPr>
          <p:cNvSpPr/>
          <p:nvPr/>
        </p:nvSpPr>
        <p:spPr>
          <a:xfrm>
            <a:off x="8102600" y="2137570"/>
            <a:ext cx="1917700" cy="40436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3A251EF5-356B-2346-9686-032FA3175173}"/>
              </a:ext>
            </a:extLst>
          </p:cNvPr>
          <p:cNvSpPr/>
          <p:nvPr/>
        </p:nvSpPr>
        <p:spPr>
          <a:xfrm>
            <a:off x="609600" y="3436133"/>
            <a:ext cx="2256726" cy="63028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8848AD62-15FD-2122-D12D-12E3C8577EB6}"/>
              </a:ext>
            </a:extLst>
          </p:cNvPr>
          <p:cNvSpPr/>
          <p:nvPr/>
        </p:nvSpPr>
        <p:spPr>
          <a:xfrm>
            <a:off x="8148860" y="2912067"/>
            <a:ext cx="2163531" cy="474883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81219CB7-1B82-42B1-958F-E132C40E52D0}"/>
              </a:ext>
            </a:extLst>
          </p:cNvPr>
          <p:cNvSpPr/>
          <p:nvPr/>
        </p:nvSpPr>
        <p:spPr>
          <a:xfrm>
            <a:off x="3035993" y="3436131"/>
            <a:ext cx="2554165" cy="595663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2FCED17E-E88A-25DC-7D6E-A981A3FA61F0}"/>
              </a:ext>
            </a:extLst>
          </p:cNvPr>
          <p:cNvSpPr/>
          <p:nvPr/>
        </p:nvSpPr>
        <p:spPr>
          <a:xfrm>
            <a:off x="631698" y="4288691"/>
            <a:ext cx="2144808" cy="52239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</a:rPr>
              <a:t>Use Standard Classification here</a:t>
            </a:r>
            <a:endParaRPr lang="en-IN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10BFD89F-38A3-7BB6-BFDF-4DC6BD57DDC1}"/>
              </a:ext>
            </a:extLst>
          </p:cNvPr>
          <p:cNvSpPr/>
          <p:nvPr/>
        </p:nvSpPr>
        <p:spPr>
          <a:xfrm>
            <a:off x="3125756" y="4288690"/>
            <a:ext cx="2407498" cy="52239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8EC3E6-E336-2B21-3D41-6D70615BD5A1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5725287" y="1481836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680991-1967-8A60-E935-3806E22A5BA0}"/>
              </a:ext>
            </a:extLst>
          </p:cNvPr>
          <p:cNvCxnSpPr>
            <a:cxnSpLocks/>
          </p:cNvCxnSpPr>
          <p:nvPr/>
        </p:nvCxnSpPr>
        <p:spPr>
          <a:xfrm>
            <a:off x="9107711" y="2458005"/>
            <a:ext cx="0" cy="574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354537A-32FC-92B4-38AC-C0013586EFDA}"/>
              </a:ext>
            </a:extLst>
          </p:cNvPr>
          <p:cNvCxnSpPr>
            <a:cxnSpLocks/>
          </p:cNvCxnSpPr>
          <p:nvPr/>
        </p:nvCxnSpPr>
        <p:spPr>
          <a:xfrm>
            <a:off x="1590548" y="3835141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BFC15B-0639-B7E9-FBE0-A766E80023BC}"/>
              </a:ext>
            </a:extLst>
          </p:cNvPr>
          <p:cNvCxnSpPr>
            <a:cxnSpLocks/>
          </p:cNvCxnSpPr>
          <p:nvPr/>
        </p:nvCxnSpPr>
        <p:spPr>
          <a:xfrm>
            <a:off x="3740150" y="3835141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45ACA1-99B7-C598-09AB-23C73A37523A}"/>
              </a:ext>
            </a:extLst>
          </p:cNvPr>
          <p:cNvCxnSpPr>
            <a:cxnSpLocks/>
          </p:cNvCxnSpPr>
          <p:nvPr/>
        </p:nvCxnSpPr>
        <p:spPr>
          <a:xfrm>
            <a:off x="2708148" y="1935386"/>
            <a:ext cx="62199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F3373C-C7B8-D479-6B6A-9513171F6B2C}"/>
              </a:ext>
            </a:extLst>
          </p:cNvPr>
          <p:cNvCxnSpPr>
            <a:cxnSpLocks/>
          </p:cNvCxnSpPr>
          <p:nvPr/>
        </p:nvCxnSpPr>
        <p:spPr>
          <a:xfrm>
            <a:off x="2708148" y="1910795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8D5A99B-5CEB-5551-6EEC-A4F104C44712}"/>
              </a:ext>
            </a:extLst>
          </p:cNvPr>
          <p:cNvCxnSpPr>
            <a:cxnSpLocks/>
          </p:cNvCxnSpPr>
          <p:nvPr/>
        </p:nvCxnSpPr>
        <p:spPr>
          <a:xfrm>
            <a:off x="8928100" y="1935386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4AD5572-30BD-F4D8-9E1C-0C163AD94922}"/>
              </a:ext>
            </a:extLst>
          </p:cNvPr>
          <p:cNvCxnSpPr>
            <a:cxnSpLocks/>
          </p:cNvCxnSpPr>
          <p:nvPr/>
        </p:nvCxnSpPr>
        <p:spPr>
          <a:xfrm>
            <a:off x="2307463" y="2557326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B8DF21B-897E-4E14-6A9A-9D779E3D4A6F}"/>
              </a:ext>
            </a:extLst>
          </p:cNvPr>
          <p:cNvCxnSpPr>
            <a:cxnSpLocks/>
          </p:cNvCxnSpPr>
          <p:nvPr/>
        </p:nvCxnSpPr>
        <p:spPr>
          <a:xfrm flipV="1">
            <a:off x="1575563" y="2998642"/>
            <a:ext cx="1916176" cy="122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D603613-AB43-C75F-C55B-448864C32BA0}"/>
              </a:ext>
            </a:extLst>
          </p:cNvPr>
          <p:cNvCxnSpPr>
            <a:cxnSpLocks/>
          </p:cNvCxnSpPr>
          <p:nvPr/>
        </p:nvCxnSpPr>
        <p:spPr>
          <a:xfrm>
            <a:off x="1631696" y="2998642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2C7A174-F4E5-471A-4F63-6297E15158A0}"/>
              </a:ext>
            </a:extLst>
          </p:cNvPr>
          <p:cNvCxnSpPr>
            <a:cxnSpLocks/>
          </p:cNvCxnSpPr>
          <p:nvPr/>
        </p:nvCxnSpPr>
        <p:spPr>
          <a:xfrm>
            <a:off x="3491739" y="2986285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E606D6-8EF4-E3C3-63E4-A4DCB5103A0D}"/>
              </a:ext>
            </a:extLst>
          </p:cNvPr>
          <p:cNvCxnSpPr>
            <a:cxnSpLocks/>
          </p:cNvCxnSpPr>
          <p:nvPr/>
        </p:nvCxnSpPr>
        <p:spPr>
          <a:xfrm>
            <a:off x="9045702" y="3381591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E755AFD-C058-558E-42B1-C04FCC93FF11}"/>
              </a:ext>
            </a:extLst>
          </p:cNvPr>
          <p:cNvCxnSpPr>
            <a:cxnSpLocks/>
          </p:cNvCxnSpPr>
          <p:nvPr/>
        </p:nvCxnSpPr>
        <p:spPr>
          <a:xfrm>
            <a:off x="7867650" y="3835141"/>
            <a:ext cx="23464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A0D9FF7-4E95-E2AA-7F18-9A791568DA75}"/>
              </a:ext>
            </a:extLst>
          </p:cNvPr>
          <p:cNvCxnSpPr>
            <a:cxnSpLocks/>
          </p:cNvCxnSpPr>
          <p:nvPr/>
        </p:nvCxnSpPr>
        <p:spPr>
          <a:xfrm>
            <a:off x="7899400" y="3807450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50A6C3D-0ED2-5C5C-985A-A522AC54BE61}"/>
              </a:ext>
            </a:extLst>
          </p:cNvPr>
          <p:cNvCxnSpPr>
            <a:cxnSpLocks/>
          </p:cNvCxnSpPr>
          <p:nvPr/>
        </p:nvCxnSpPr>
        <p:spPr>
          <a:xfrm>
            <a:off x="10208641" y="3810550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52F8B94-3E69-B063-6C1F-33BC468EFCC3}"/>
              </a:ext>
            </a:extLst>
          </p:cNvPr>
          <p:cNvSpPr txBox="1"/>
          <p:nvPr/>
        </p:nvSpPr>
        <p:spPr>
          <a:xfrm>
            <a:off x="4739259" y="1143082"/>
            <a:ext cx="181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Decision  tree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C5CA35-D4E0-5E58-3D53-2F23396E1838}"/>
              </a:ext>
            </a:extLst>
          </p:cNvPr>
          <p:cNvSpPr txBox="1"/>
          <p:nvPr/>
        </p:nvSpPr>
        <p:spPr>
          <a:xfrm>
            <a:off x="8128635" y="2157775"/>
            <a:ext cx="181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</a:rPr>
              <a:t>To Predict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8D2292-FABA-9518-5BE6-1F77BAF0CC0D}"/>
              </a:ext>
            </a:extLst>
          </p:cNvPr>
          <p:cNvSpPr txBox="1"/>
          <p:nvPr/>
        </p:nvSpPr>
        <p:spPr>
          <a:xfrm>
            <a:off x="8134785" y="2834407"/>
            <a:ext cx="21776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Responsible variable is Continuous</a:t>
            </a:r>
            <a:endParaRPr lang="en-IN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6C30E54-33E3-753F-B2F6-14D139622ED7}"/>
              </a:ext>
            </a:extLst>
          </p:cNvPr>
          <p:cNvSpPr txBox="1"/>
          <p:nvPr/>
        </p:nvSpPr>
        <p:spPr>
          <a:xfrm>
            <a:off x="3095301" y="3415585"/>
            <a:ext cx="261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Roboto" panose="02000000000000000000" pitchFamily="2" charset="0"/>
              </a:rPr>
              <a:t>Response Variable has Multiple Categories</a:t>
            </a:r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1633AE7-E28F-3B49-F239-30D870B33704}"/>
              </a:ext>
            </a:extLst>
          </p:cNvPr>
          <p:cNvSpPr txBox="1"/>
          <p:nvPr/>
        </p:nvSpPr>
        <p:spPr>
          <a:xfrm>
            <a:off x="565151" y="3419396"/>
            <a:ext cx="26346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Responsible Variable has only 2 Categories</a:t>
            </a:r>
            <a:endParaRPr lang="en-IN" sz="17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35731B-04BB-30F6-4976-5EEEB699CDBE}"/>
              </a:ext>
            </a:extLst>
          </p:cNvPr>
          <p:cNvSpPr txBox="1"/>
          <p:nvPr/>
        </p:nvSpPr>
        <p:spPr>
          <a:xfrm>
            <a:off x="3284782" y="4386869"/>
            <a:ext cx="1813941" cy="424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B511B9-4C9C-7CBB-4B9B-13F7A7655C81}"/>
              </a:ext>
            </a:extLst>
          </p:cNvPr>
          <p:cNvSpPr txBox="1"/>
          <p:nvPr/>
        </p:nvSpPr>
        <p:spPr>
          <a:xfrm>
            <a:off x="3160112" y="4288689"/>
            <a:ext cx="24596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b="0" i="0" dirty="0">
                <a:effectLst/>
                <a:latin typeface="Roboto" panose="02000000000000000000" pitchFamily="2" charset="0"/>
              </a:rPr>
              <a:t>Use c4.5 Implementation</a:t>
            </a:r>
            <a:endParaRPr lang="en-IN" sz="1700" dirty="0"/>
          </a:p>
        </p:txBody>
      </p:sp>
      <p:sp>
        <p:nvSpPr>
          <p:cNvPr id="97" name="Rectangle: Diagonal Corners Rounded 96">
            <a:extLst>
              <a:ext uri="{FF2B5EF4-FFF2-40B4-BE49-F238E27FC236}">
                <a16:creationId xmlns:a16="http://schemas.microsoft.com/office/drawing/2014/main" id="{24D56AD2-597B-DC58-427C-34F37EB22D40}"/>
              </a:ext>
            </a:extLst>
          </p:cNvPr>
          <p:cNvSpPr/>
          <p:nvPr/>
        </p:nvSpPr>
        <p:spPr>
          <a:xfrm>
            <a:off x="6583384" y="4285591"/>
            <a:ext cx="2404846" cy="61523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ectangle: Diagonal Corners Rounded 97">
            <a:extLst>
              <a:ext uri="{FF2B5EF4-FFF2-40B4-BE49-F238E27FC236}">
                <a16:creationId xmlns:a16="http://schemas.microsoft.com/office/drawing/2014/main" id="{14CB6205-E04C-47CD-14A5-6159D4DB055D}"/>
              </a:ext>
            </a:extLst>
          </p:cNvPr>
          <p:cNvSpPr/>
          <p:nvPr/>
        </p:nvSpPr>
        <p:spPr>
          <a:xfrm>
            <a:off x="9230624" y="4285591"/>
            <a:ext cx="2770871" cy="61523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Rectangle: Diagonal Corners Rounded 98">
            <a:extLst>
              <a:ext uri="{FF2B5EF4-FFF2-40B4-BE49-F238E27FC236}">
                <a16:creationId xmlns:a16="http://schemas.microsoft.com/office/drawing/2014/main" id="{4C198763-D15A-A03F-59C9-382FE3243253}"/>
              </a:ext>
            </a:extLst>
          </p:cNvPr>
          <p:cNvSpPr/>
          <p:nvPr/>
        </p:nvSpPr>
        <p:spPr>
          <a:xfrm>
            <a:off x="9230625" y="5427277"/>
            <a:ext cx="2404846" cy="61523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3C2CB728-B872-05C9-ACEF-374384A33190}"/>
              </a:ext>
            </a:extLst>
          </p:cNvPr>
          <p:cNvSpPr/>
          <p:nvPr/>
        </p:nvSpPr>
        <p:spPr>
          <a:xfrm>
            <a:off x="6583384" y="5427276"/>
            <a:ext cx="2404846" cy="61523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5D05920-BC44-E646-033E-090E5B252AB8}"/>
              </a:ext>
            </a:extLst>
          </p:cNvPr>
          <p:cNvSpPr txBox="1"/>
          <p:nvPr/>
        </p:nvSpPr>
        <p:spPr>
          <a:xfrm>
            <a:off x="9277999" y="4398314"/>
            <a:ext cx="289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Roboto" panose="02000000000000000000" pitchFamily="2" charset="0"/>
              </a:rPr>
              <a:t>Non-linear Relationship between Predictors &amp; Response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DD96759-2915-26D7-8D02-90720AC7FD14}"/>
              </a:ext>
            </a:extLst>
          </p:cNvPr>
          <p:cNvSpPr txBox="1"/>
          <p:nvPr/>
        </p:nvSpPr>
        <p:spPr>
          <a:xfrm>
            <a:off x="6577901" y="4305043"/>
            <a:ext cx="2457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Roboto" panose="02000000000000000000" pitchFamily="2" charset="0"/>
              </a:rPr>
              <a:t>Linear Relationship between Predictors &amp; Response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480C3C7-7AEA-D0CD-90D8-16AAD49B424F}"/>
              </a:ext>
            </a:extLst>
          </p:cNvPr>
          <p:cNvSpPr txBox="1"/>
          <p:nvPr/>
        </p:nvSpPr>
        <p:spPr>
          <a:xfrm>
            <a:off x="9298454" y="5385553"/>
            <a:ext cx="2322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i="0" dirty="0">
                <a:effectLst/>
                <a:latin typeface="Roboto" panose="02000000000000000000" pitchFamily="2" charset="0"/>
              </a:rPr>
              <a:t>Use c4,5 Implementation</a:t>
            </a:r>
            <a:endParaRPr lang="en-IN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3132AE6-A3DF-9BBE-97C7-63274A50FB10}"/>
              </a:ext>
            </a:extLst>
          </p:cNvPr>
          <p:cNvSpPr txBox="1"/>
          <p:nvPr/>
        </p:nvSpPr>
        <p:spPr>
          <a:xfrm>
            <a:off x="6645730" y="5427276"/>
            <a:ext cx="2322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i="0" dirty="0">
                <a:effectLst/>
                <a:latin typeface="Roboto" panose="02000000000000000000" pitchFamily="2" charset="0"/>
              </a:rPr>
              <a:t>Use Standard Regression Tree</a:t>
            </a:r>
            <a:endParaRPr lang="en-IN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D9D6281-A449-2929-963C-99C3DA63CE3A}"/>
              </a:ext>
            </a:extLst>
          </p:cNvPr>
          <p:cNvCxnSpPr>
            <a:cxnSpLocks/>
          </p:cNvCxnSpPr>
          <p:nvPr/>
        </p:nvCxnSpPr>
        <p:spPr>
          <a:xfrm>
            <a:off x="7829550" y="4900829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568514E-C6B1-31AB-BB4F-4ABF5EDE1446}"/>
              </a:ext>
            </a:extLst>
          </p:cNvPr>
          <p:cNvCxnSpPr>
            <a:cxnSpLocks/>
          </p:cNvCxnSpPr>
          <p:nvPr/>
        </p:nvCxnSpPr>
        <p:spPr>
          <a:xfrm>
            <a:off x="10407641" y="4828263"/>
            <a:ext cx="0" cy="45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15B698DE-F61F-3DDA-578C-B68913FE5263}"/>
              </a:ext>
            </a:extLst>
          </p:cNvPr>
          <p:cNvSpPr txBox="1"/>
          <p:nvPr/>
        </p:nvSpPr>
        <p:spPr>
          <a:xfrm>
            <a:off x="723900" y="5181600"/>
            <a:ext cx="401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They can also be used for regression problems or as a method to predict continuous outcomes from unforeseen data.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03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B7422-243F-C395-0D55-6593AE4BF994}"/>
              </a:ext>
            </a:extLst>
          </p:cNvPr>
          <p:cNvSpPr txBox="1"/>
          <p:nvPr/>
        </p:nvSpPr>
        <p:spPr>
          <a:xfrm>
            <a:off x="248018" y="954107"/>
            <a:ext cx="5249267" cy="5539978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IN" sz="2400" dirty="0">
                <a:highlight>
                  <a:srgbClr val="00FF00"/>
                </a:highlight>
              </a:rPr>
              <a:t>Energy Feedstock &amp; Utilities</a:t>
            </a:r>
          </a:p>
          <a:p>
            <a:r>
              <a:rPr lang="en-IN" sz="2200" dirty="0"/>
              <a:t>1 Power Usage Analytics</a:t>
            </a:r>
          </a:p>
          <a:p>
            <a:r>
              <a:rPr lang="en-IN" sz="2200" dirty="0"/>
              <a:t>2  Seismic Data Processing</a:t>
            </a:r>
          </a:p>
          <a:p>
            <a:r>
              <a:rPr lang="en-IN" sz="2200" dirty="0"/>
              <a:t>3 Smart Grid Management</a:t>
            </a:r>
          </a:p>
          <a:p>
            <a:r>
              <a:rPr lang="en-IN" sz="2200" dirty="0"/>
              <a:t>4 Energy Demand &amp; Supply Optimization</a:t>
            </a:r>
          </a:p>
          <a:p>
            <a:r>
              <a:rPr lang="en-IN" sz="2200" dirty="0">
                <a:highlight>
                  <a:srgbClr val="00FF00"/>
                </a:highlight>
              </a:rPr>
              <a:t>  Financial Services</a:t>
            </a:r>
          </a:p>
          <a:p>
            <a:r>
              <a:rPr lang="en-IN" sz="2200" dirty="0"/>
              <a:t>1 Risk Analytics &amp; Regulation</a:t>
            </a:r>
          </a:p>
          <a:p>
            <a:r>
              <a:rPr lang="en-IN" sz="2200" dirty="0"/>
              <a:t>2 Customer Segmentation</a:t>
            </a:r>
          </a:p>
          <a:p>
            <a:r>
              <a:rPr lang="en-IN" sz="2200" dirty="0"/>
              <a:t>3 Credit worthiness Evaluation</a:t>
            </a:r>
          </a:p>
          <a:p>
            <a:r>
              <a:rPr lang="en-IN" sz="2200" dirty="0">
                <a:highlight>
                  <a:srgbClr val="00FF00"/>
                </a:highlight>
              </a:rPr>
              <a:t>Travel &amp; Hospitality</a:t>
            </a:r>
          </a:p>
          <a:p>
            <a:r>
              <a:rPr lang="en-IN" sz="2200" dirty="0"/>
              <a:t>1 Aircraft Scheduling</a:t>
            </a:r>
          </a:p>
          <a:p>
            <a:r>
              <a:rPr lang="en-IN" sz="2200" dirty="0"/>
              <a:t>2 Dynamic Pricing</a:t>
            </a:r>
          </a:p>
          <a:p>
            <a:r>
              <a:rPr lang="en-IN" sz="2200" dirty="0"/>
              <a:t>3 Traffic Patterns &amp; Congestion Management</a:t>
            </a:r>
          </a:p>
          <a:p>
            <a:endParaRPr lang="en-IN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F2DE8-D9BC-F3DD-232E-42573D0657C5}"/>
              </a:ext>
            </a:extLst>
          </p:cNvPr>
          <p:cNvSpPr txBox="1"/>
          <p:nvPr/>
        </p:nvSpPr>
        <p:spPr>
          <a:xfrm>
            <a:off x="6193971" y="734692"/>
            <a:ext cx="59980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ighlight>
                  <a:srgbClr val="00FF00"/>
                </a:highlight>
              </a:rPr>
              <a:t> Manufacturing</a:t>
            </a:r>
          </a:p>
          <a:p>
            <a:r>
              <a:rPr lang="en-IN" sz="2400" dirty="0"/>
              <a:t>1    Predictive Maintenance or Condition Monitoring</a:t>
            </a:r>
          </a:p>
          <a:p>
            <a:r>
              <a:rPr lang="en-IN" sz="2400" dirty="0"/>
              <a:t>2    Demand Forecasting</a:t>
            </a:r>
          </a:p>
          <a:p>
            <a:pPr marL="228600" indent="-228600">
              <a:buAutoNum type="arabicPlain" startAt="3"/>
            </a:pPr>
            <a:r>
              <a:rPr lang="en-IN" sz="2400" dirty="0"/>
              <a:t>Process Optimization</a:t>
            </a:r>
          </a:p>
          <a:p>
            <a:pPr marL="228600" indent="-228600">
              <a:buAutoNum type="arabicPlain" startAt="3"/>
            </a:pPr>
            <a:r>
              <a:rPr lang="en-IN" sz="2400" dirty="0"/>
              <a:t>Telematics</a:t>
            </a:r>
          </a:p>
          <a:p>
            <a:r>
              <a:rPr lang="en-IN" sz="2400" dirty="0"/>
              <a:t>  </a:t>
            </a:r>
            <a:r>
              <a:rPr lang="en-IN" sz="2400" dirty="0">
                <a:highlight>
                  <a:srgbClr val="00FF00"/>
                </a:highlight>
              </a:rPr>
              <a:t>Retail</a:t>
            </a:r>
          </a:p>
          <a:p>
            <a:r>
              <a:rPr lang="en-IN" sz="2400" dirty="0"/>
              <a:t>1 Predictive Inventory Planning</a:t>
            </a:r>
          </a:p>
          <a:p>
            <a:r>
              <a:rPr lang="en-IN" sz="2400" dirty="0"/>
              <a:t>2 Recommendation Engines</a:t>
            </a:r>
          </a:p>
          <a:p>
            <a:r>
              <a:rPr lang="en-IN" sz="2400" dirty="0"/>
              <a:t>3 Customer ROI &amp; Lifetime Value</a:t>
            </a:r>
          </a:p>
          <a:p>
            <a:r>
              <a:rPr lang="en-IN" sz="2400" dirty="0">
                <a:highlight>
                  <a:srgbClr val="00FF00"/>
                </a:highlight>
              </a:rPr>
              <a:t>Healthcare &amp; Life Sciences</a:t>
            </a:r>
          </a:p>
          <a:p>
            <a:r>
              <a:rPr lang="en-IN" sz="2400" dirty="0"/>
              <a:t>1 Alerts &amp; Diagnostics from Real-time Patient Data</a:t>
            </a:r>
          </a:p>
          <a:p>
            <a:r>
              <a:rPr lang="en-IN" sz="2400" dirty="0"/>
              <a:t>2 Predictive Health Management</a:t>
            </a:r>
          </a:p>
          <a:p>
            <a:r>
              <a:rPr lang="en-IN" sz="2400" dirty="0"/>
              <a:t>3 Healthcare Provider Sentiment Analysis</a:t>
            </a:r>
          </a:p>
          <a:p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9E328-898D-867C-D7EE-74B37D347857}"/>
              </a:ext>
            </a:extLst>
          </p:cNvPr>
          <p:cNvSpPr txBox="1"/>
          <p:nvPr/>
        </p:nvSpPr>
        <p:spPr>
          <a:xfrm>
            <a:off x="3570515" y="-43542"/>
            <a:ext cx="5421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Machine Learning Use Cases</a:t>
            </a:r>
          </a:p>
          <a:p>
            <a:endParaRPr lang="en-IN" sz="2800" dirty="0"/>
          </a:p>
        </p:txBody>
      </p:sp>
      <p:pic>
        <p:nvPicPr>
          <p:cNvPr id="10" name="Graphic 9" descr="High voltage">
            <a:extLst>
              <a:ext uri="{FF2B5EF4-FFF2-40B4-BE49-F238E27FC236}">
                <a16:creationId xmlns:a16="http://schemas.microsoft.com/office/drawing/2014/main" id="{52C90DC1-1530-8985-BD4B-97E952AEF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715" y="876207"/>
            <a:ext cx="533400" cy="533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Graphic 11" descr="Bank">
            <a:extLst>
              <a:ext uri="{FF2B5EF4-FFF2-40B4-BE49-F238E27FC236}">
                <a16:creationId xmlns:a16="http://schemas.microsoft.com/office/drawing/2014/main" id="{90DBDA06-29E6-64E0-D4D8-E4E298741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2651" y="2634343"/>
            <a:ext cx="794657" cy="7946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Graphic 13" descr="Tropical scene">
            <a:extLst>
              <a:ext uri="{FF2B5EF4-FFF2-40B4-BE49-F238E27FC236}">
                <a16:creationId xmlns:a16="http://schemas.microsoft.com/office/drawing/2014/main" id="{50C06509-79A5-528F-E32E-EA5ABE1BF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3315" y="4372221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6" name="Graphic 15" descr="Factory">
            <a:extLst>
              <a:ext uri="{FF2B5EF4-FFF2-40B4-BE49-F238E27FC236}">
                <a16:creationId xmlns:a16="http://schemas.microsoft.com/office/drawing/2014/main" id="{D6D6A171-1817-2A55-3B45-DCF7A62AF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4400" y="277492"/>
            <a:ext cx="914400" cy="9144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8" name="Graphic 17" descr="Store">
            <a:extLst>
              <a:ext uri="{FF2B5EF4-FFF2-40B4-BE49-F238E27FC236}">
                <a16:creationId xmlns:a16="http://schemas.microsoft.com/office/drawing/2014/main" id="{288B4A55-6AB6-9DA4-8AEC-AF169FBFA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4543" y="2627734"/>
            <a:ext cx="914400" cy="9144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" name="Graphic 19" descr="Hospital">
            <a:extLst>
              <a:ext uri="{FF2B5EF4-FFF2-40B4-BE49-F238E27FC236}">
                <a16:creationId xmlns:a16="http://schemas.microsoft.com/office/drawing/2014/main" id="{C43E55A8-FA11-8CE8-7198-180F4F2E21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3943" y="4103914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33122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2A14-C427-78B9-8FAB-83E110F3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762" y="-54429"/>
            <a:ext cx="11963400" cy="556768"/>
          </a:xfrm>
        </p:spPr>
        <p:txBody>
          <a:bodyPr>
            <a:normAutofit/>
          </a:bodyPr>
          <a:lstStyle/>
          <a:p>
            <a:r>
              <a:rPr lang="en-US" sz="2400" b="1" i="0" dirty="0">
                <a:effectLst/>
                <a:latin typeface="Roboto" panose="02000000000000000000" pitchFamily="2" charset="0"/>
              </a:rPr>
              <a:t>Challenges and Limitations of Machine learning</a:t>
            </a:r>
            <a:endParaRPr lang="en-IN" sz="2400" b="1" dirty="0"/>
          </a:p>
        </p:txBody>
      </p:sp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0280F401-D73B-02DF-F731-D6FD093D435F}"/>
              </a:ext>
            </a:extLst>
          </p:cNvPr>
          <p:cNvSpPr/>
          <p:nvPr/>
        </p:nvSpPr>
        <p:spPr>
          <a:xfrm>
            <a:off x="466928" y="972767"/>
            <a:ext cx="4202349" cy="992220"/>
          </a:xfrm>
          <a:prstGeom prst="down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Advantages</a:t>
            </a:r>
            <a:endParaRPr lang="en-IN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8B941775-AA86-0D71-5F77-49F0AD87510E}"/>
              </a:ext>
            </a:extLst>
          </p:cNvPr>
          <p:cNvSpPr/>
          <p:nvPr/>
        </p:nvSpPr>
        <p:spPr>
          <a:xfrm>
            <a:off x="6828817" y="758758"/>
            <a:ext cx="4202349" cy="1147864"/>
          </a:xfrm>
          <a:prstGeom prst="down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Disadvantages</a:t>
            </a: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E02BF759-80BD-D931-3B37-64FD229A5274}"/>
              </a:ext>
            </a:extLst>
          </p:cNvPr>
          <p:cNvSpPr/>
          <p:nvPr/>
        </p:nvSpPr>
        <p:spPr>
          <a:xfrm>
            <a:off x="953310" y="2054828"/>
            <a:ext cx="4007796" cy="797668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i="0">
                <a:effectLst/>
                <a:latin typeface="Roboto" panose="02000000000000000000" pitchFamily="2" charset="0"/>
              </a:rPr>
              <a:t>Easily Identifies Trends and Patterns</a:t>
            </a:r>
            <a:endParaRPr lang="en-I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EE75D64D-FDA7-052E-C0D0-2F880FCB7333}"/>
              </a:ext>
            </a:extLst>
          </p:cNvPr>
          <p:cNvSpPr/>
          <p:nvPr/>
        </p:nvSpPr>
        <p:spPr>
          <a:xfrm>
            <a:off x="953309" y="2960927"/>
            <a:ext cx="4007796" cy="797668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0" i="0">
                <a:effectLst/>
                <a:latin typeface="Roboto" panose="02000000000000000000" pitchFamily="2" charset="0"/>
              </a:rPr>
              <a:t>No Human Intervention needed</a:t>
            </a:r>
            <a:endParaRPr lang="en-I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B1E633B8-2678-BF1C-277A-BA4E5F6C3DF4}"/>
              </a:ext>
            </a:extLst>
          </p:cNvPr>
          <p:cNvSpPr/>
          <p:nvPr/>
        </p:nvSpPr>
        <p:spPr>
          <a:xfrm>
            <a:off x="953308" y="3879045"/>
            <a:ext cx="4007796" cy="797668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0" i="0">
                <a:effectLst/>
                <a:latin typeface="Roboto" panose="02000000000000000000" pitchFamily="2" charset="0"/>
              </a:rPr>
              <a:t>Continuous Improvement</a:t>
            </a:r>
            <a:endParaRPr lang="en-I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C5C982A9-C73C-C1BA-D759-B00179EFF10C}"/>
              </a:ext>
            </a:extLst>
          </p:cNvPr>
          <p:cNvSpPr/>
          <p:nvPr/>
        </p:nvSpPr>
        <p:spPr>
          <a:xfrm>
            <a:off x="953308" y="4844375"/>
            <a:ext cx="4007797" cy="797668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200" b="0" i="0" dirty="0">
                <a:effectLst/>
                <a:latin typeface="Roboto" panose="02000000000000000000" pitchFamily="2" charset="0"/>
              </a:rPr>
              <a:t>Handling multi-dimensional &amp; multi- variety Data</a:t>
            </a:r>
            <a:endParaRPr lang="en-IN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DE931037-7629-AE4E-0B83-130D68C244AB}"/>
              </a:ext>
            </a:extLst>
          </p:cNvPr>
          <p:cNvSpPr/>
          <p:nvPr/>
        </p:nvSpPr>
        <p:spPr>
          <a:xfrm>
            <a:off x="953308" y="5783376"/>
            <a:ext cx="4007796" cy="797668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0" i="0">
                <a:effectLst/>
                <a:latin typeface="Roboto" panose="02000000000000000000" pitchFamily="2" charset="0"/>
              </a:rPr>
              <a:t>Wide Applications</a:t>
            </a:r>
            <a:endParaRPr lang="en-I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E8992819-9996-6F69-7F22-50D24EDC5453}"/>
              </a:ext>
            </a:extLst>
          </p:cNvPr>
          <p:cNvSpPr/>
          <p:nvPr/>
        </p:nvSpPr>
        <p:spPr>
          <a:xfrm>
            <a:off x="7645942" y="2074284"/>
            <a:ext cx="3871606" cy="797668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effectLst/>
                <a:latin typeface="Roboto" panose="02000000000000000000" pitchFamily="2" charset="0"/>
              </a:rPr>
              <a:t>Data Acquisition</a:t>
            </a:r>
            <a:endParaRPr lang="en-I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6F4C188E-71A5-47F8-C211-0A5EF5C350D8}"/>
              </a:ext>
            </a:extLst>
          </p:cNvPr>
          <p:cNvSpPr/>
          <p:nvPr/>
        </p:nvSpPr>
        <p:spPr>
          <a:xfrm>
            <a:off x="7645942" y="2960927"/>
            <a:ext cx="3871606" cy="797668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0" i="0">
                <a:effectLst/>
                <a:latin typeface="Roboto" panose="02000000000000000000" pitchFamily="2" charset="0"/>
              </a:rPr>
              <a:t>High error- Susceptibility</a:t>
            </a:r>
            <a:endParaRPr lang="en-I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CE388DAD-DC89-C155-E61A-75AC2E35EA44}"/>
              </a:ext>
            </a:extLst>
          </p:cNvPr>
          <p:cNvSpPr/>
          <p:nvPr/>
        </p:nvSpPr>
        <p:spPr>
          <a:xfrm>
            <a:off x="7645943" y="3879045"/>
            <a:ext cx="3871606" cy="797668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0" i="0">
                <a:effectLst/>
                <a:latin typeface="Roboto" panose="02000000000000000000" pitchFamily="2" charset="0"/>
              </a:rPr>
              <a:t>Applications Interpretation</a:t>
            </a:r>
            <a:endParaRPr lang="en-I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A4A77B74-5B63-AB9E-5582-5A03DED75989}"/>
              </a:ext>
            </a:extLst>
          </p:cNvPr>
          <p:cNvSpPr/>
          <p:nvPr/>
        </p:nvSpPr>
        <p:spPr>
          <a:xfrm>
            <a:off x="7645942" y="4844375"/>
            <a:ext cx="3871606" cy="797668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0" i="0">
                <a:effectLst/>
                <a:latin typeface="Roboto" panose="02000000000000000000" pitchFamily="2" charset="0"/>
              </a:rPr>
              <a:t>Time and Resources</a:t>
            </a:r>
            <a:endParaRPr lang="en-I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F7FFF7AE-1B20-2637-8DB9-1B35C06BABC9}"/>
              </a:ext>
            </a:extLst>
          </p:cNvPr>
          <p:cNvSpPr/>
          <p:nvPr/>
        </p:nvSpPr>
        <p:spPr>
          <a:xfrm>
            <a:off x="7765685" y="5795395"/>
            <a:ext cx="3871606" cy="797668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ilec"/>
              </a:rPr>
              <a:t>Computational resources and time constraints</a:t>
            </a:r>
            <a:endParaRPr lang="en-IN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52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6B37-3D0B-4A1F-A15E-8877CEB9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400" b="1" i="1" dirty="0">
                <a:highlight>
                  <a:srgbClr val="C0C0C0"/>
                </a:highlight>
              </a:rPr>
              <a:t>Application of machine learning </a:t>
            </a:r>
            <a:br>
              <a:rPr lang="en-IN" sz="5400" b="1" i="1" dirty="0">
                <a:highlight>
                  <a:srgbClr val="C0C0C0"/>
                </a:highlight>
              </a:rPr>
            </a:br>
            <a:endParaRPr lang="en-IN" dirty="0"/>
          </a:p>
        </p:txBody>
      </p:sp>
      <p:pic>
        <p:nvPicPr>
          <p:cNvPr id="8194" name="Picture 2" descr="9 Real-World Problems that can be Solved by Machine Learning">
            <a:extLst>
              <a:ext uri="{FF2B5EF4-FFF2-40B4-BE49-F238E27FC236}">
                <a16:creationId xmlns:a16="http://schemas.microsoft.com/office/drawing/2014/main" id="{73328933-1F3A-FEC1-98F2-E4591B0D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063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06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C19CD-FC3F-B68C-700B-0972C02A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7" y="484632"/>
            <a:ext cx="13367656" cy="1039368"/>
          </a:xfrm>
        </p:spPr>
        <p:txBody>
          <a:bodyPr>
            <a:normAutofit fontScale="90000"/>
          </a:bodyPr>
          <a:lstStyle/>
          <a:p>
            <a:r>
              <a:rPr lang="en-IN" sz="5400" b="1" i="1" dirty="0">
                <a:highlight>
                  <a:srgbClr val="C0C0C0"/>
                </a:highlight>
              </a:rPr>
              <a:t>Why Machine learning is important.</a:t>
            </a:r>
            <a:br>
              <a:rPr lang="en-IN" sz="5400" b="1" i="1" dirty="0">
                <a:highlight>
                  <a:srgbClr val="C0C0C0"/>
                </a:highlight>
              </a:rPr>
            </a:br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8F593F0-5230-A0D9-944F-757DB21CBD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523111"/>
              </p:ext>
            </p:extLst>
          </p:nvPr>
        </p:nvGraphicFramePr>
        <p:xfrm>
          <a:off x="525781" y="1088148"/>
          <a:ext cx="9761218" cy="2340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89B8A31-D76F-9591-F17A-8A87E9F4BF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977243"/>
              </p:ext>
            </p:extLst>
          </p:nvPr>
        </p:nvGraphicFramePr>
        <p:xfrm>
          <a:off x="525781" y="3374148"/>
          <a:ext cx="9761218" cy="2340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85512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E21E80-187E-EFCE-DC92-09498E9FC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943986"/>
              </p:ext>
            </p:extLst>
          </p:nvPr>
        </p:nvGraphicFramePr>
        <p:xfrm>
          <a:off x="571500" y="1360714"/>
          <a:ext cx="10424160" cy="4463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6E87382-569E-CF86-433B-59530A541075}"/>
              </a:ext>
            </a:extLst>
          </p:cNvPr>
          <p:cNvSpPr txBox="1"/>
          <p:nvPr/>
        </p:nvSpPr>
        <p:spPr>
          <a:xfrm>
            <a:off x="2827866" y="269502"/>
            <a:ext cx="6096000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Why Machine learning is important.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92051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C7DC-87FC-5CB6-C47D-1E3A82F7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101"/>
            <a:ext cx="10926209" cy="1609344"/>
          </a:xfrm>
        </p:spPr>
        <p:txBody>
          <a:bodyPr/>
          <a:lstStyle/>
          <a:p>
            <a:r>
              <a:rPr lang="en-US" dirty="0"/>
              <a:t>THE IMPORTANCE OF THE HUMAN ELEMENT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76605-8729-0A65-841B-8D9EB849F3D4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E0F45-D349-327E-8392-52D1AC045D74}"/>
              </a:ext>
            </a:extLst>
          </p:cNvPr>
          <p:cNvSpPr txBox="1"/>
          <p:nvPr/>
        </p:nvSpPr>
        <p:spPr>
          <a:xfrm>
            <a:off x="0" y="1564243"/>
            <a:ext cx="736962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Technology, while intelligent, is not perfect.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Humans can accelerate the understanding process through real-time teaching.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Machine learning benefits from human intervention to comprehend complex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When technology encounters incomprehensible data, humans can intervene.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Humans provide explanations, classifications, and context to enhance accuracy.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Machine learning algorithms incorporate this knowledge for future encounters.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The human touch enables machine learning to develop self-awareness.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By learning from human interactions, technology becomes more aware of its limitations and strengths.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  <a:p>
            <a:endParaRPr lang="en-IN" dirty="0"/>
          </a:p>
        </p:txBody>
      </p:sp>
      <p:pic>
        <p:nvPicPr>
          <p:cNvPr id="1026" name="Picture 2" descr="Ten Myths About Machine Learning">
            <a:extLst>
              <a:ext uri="{FF2B5EF4-FFF2-40B4-BE49-F238E27FC236}">
                <a16:creationId xmlns:a16="http://schemas.microsoft.com/office/drawing/2014/main" id="{3F8C8245-E128-5760-86C3-206A20F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486" y="1564243"/>
            <a:ext cx="4378314" cy="28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1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77B2-7E19-20D5-4CCB-96F6FCCBA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401"/>
            <a:ext cx="9808028" cy="685800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>
            <a:normAutofit fontScale="90000"/>
          </a:bodyPr>
          <a:lstStyle/>
          <a:p>
            <a:r>
              <a:rPr lang="en-US" sz="4400" b="0" i="0" cap="non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C0C0C0"/>
                </a:highlight>
                <a:latin typeface="Söhne"/>
              </a:rPr>
              <a:t>Famous Research Papers On Machine Learning</a:t>
            </a:r>
            <a:endParaRPr lang="en-IN" sz="4400" b="1" cap="none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C0C0C0"/>
              </a:highlight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3AF3B0-EDAF-A36B-6C5D-50C8892B2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016288"/>
              </p:ext>
            </p:extLst>
          </p:nvPr>
        </p:nvGraphicFramePr>
        <p:xfrm>
          <a:off x="87087" y="1328056"/>
          <a:ext cx="11299370" cy="4945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4018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99A94-9879-E63F-01BE-BDF0879E4E9A}"/>
              </a:ext>
            </a:extLst>
          </p:cNvPr>
          <p:cNvSpPr txBox="1"/>
          <p:nvPr/>
        </p:nvSpPr>
        <p:spPr>
          <a:xfrm>
            <a:off x="474133" y="270933"/>
            <a:ext cx="36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highlight>
                  <a:srgbClr val="C0C0C0"/>
                </a:highlight>
              </a:rPr>
              <a:t>References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D68AA-221B-374C-8CFA-7F1DE0BA09B7}"/>
              </a:ext>
            </a:extLst>
          </p:cNvPr>
          <p:cNvSpPr txBox="1"/>
          <p:nvPr/>
        </p:nvSpPr>
        <p:spPr>
          <a:xfrm>
            <a:off x="135466" y="1066800"/>
            <a:ext cx="1163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[1] : Wikipedia : </a:t>
            </a:r>
            <a:r>
              <a:rPr lang="en-IN" dirty="0">
                <a:hlinkClick r:id="rId2"/>
              </a:rPr>
              <a:t>https://en.wikipedia.org/wiki/Machine_learning</a:t>
            </a:r>
            <a:endParaRPr lang="en-IN" dirty="0"/>
          </a:p>
          <a:p>
            <a:r>
              <a:rPr lang="en-IN" dirty="0"/>
              <a:t>[2] : </a:t>
            </a:r>
            <a:r>
              <a:rPr lang="en-IN" dirty="0">
                <a:hlinkClick r:id="rId3"/>
              </a:rPr>
              <a:t>https://www.dataversity.net/a-brief-history-of-machine-learning</a:t>
            </a:r>
            <a:endParaRPr lang="en-IN" dirty="0"/>
          </a:p>
          <a:p>
            <a:r>
              <a:rPr lang="en-IN" dirty="0"/>
              <a:t>[3] : [images] : All images except </a:t>
            </a:r>
            <a:r>
              <a:rPr lang="en-IN" b="1" dirty="0"/>
              <a:t>Human Images  </a:t>
            </a:r>
            <a:r>
              <a:rPr lang="en-IN" dirty="0"/>
              <a:t>are AI generated</a:t>
            </a:r>
          </a:p>
          <a:p>
            <a:r>
              <a:rPr lang="en-IN" dirty="0"/>
              <a:t>[4] : </a:t>
            </a:r>
            <a:r>
              <a:rPr lang="en-IN" dirty="0">
                <a:hlinkClick r:id="rId4"/>
              </a:rPr>
              <a:t>https://www.slideteam.net/machine-learning-ml-overview-algorithms-use-cases-and-applications.html</a:t>
            </a:r>
            <a:endParaRPr lang="en-IN" dirty="0"/>
          </a:p>
          <a:p>
            <a:r>
              <a:rPr lang="en-IN" dirty="0"/>
              <a:t>[5] : https://labelyourdata.com/articles/how-to-choose-a-machine-learning-algorithm</a:t>
            </a:r>
          </a:p>
          <a:p>
            <a:r>
              <a:rPr lang="en-IN" dirty="0"/>
              <a:t>[6]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1590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E247-12BA-11D8-E15D-B5B263D6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524" y="2498489"/>
            <a:ext cx="2282952" cy="1609344"/>
          </a:xfrm>
        </p:spPr>
        <p:txBody>
          <a:bodyPr/>
          <a:lstStyle/>
          <a:p>
            <a:r>
              <a:rPr lang="en-IN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07942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2D44067-5B38-A11C-4719-8FFAC50B4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32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7400B-E184-9B39-685F-64C60F077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7F47C-F880-8156-5FFA-8CB08A13F9DC}"/>
              </a:ext>
            </a:extLst>
          </p:cNvPr>
          <p:cNvSpPr txBox="1"/>
          <p:nvPr/>
        </p:nvSpPr>
        <p:spPr>
          <a:xfrm>
            <a:off x="9448800" y="1752600"/>
            <a:ext cx="2220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Example of machine learning </a:t>
            </a:r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00"/>
                </a:highlight>
              </a:rPr>
              <a:t>:Showing us best recommendation based on our search result</a:t>
            </a:r>
          </a:p>
        </p:txBody>
      </p:sp>
    </p:spTree>
    <p:extLst>
      <p:ext uri="{BB962C8B-B14F-4D97-AF65-F5344CB8AC3E}">
        <p14:creationId xmlns:p14="http://schemas.microsoft.com/office/powerpoint/2010/main" val="65854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AFAC3B-433B-4CE3-4C39-15B3FE217DB8}"/>
              </a:ext>
            </a:extLst>
          </p:cNvPr>
          <p:cNvSpPr txBox="1"/>
          <p:nvPr/>
        </p:nvSpPr>
        <p:spPr>
          <a:xfrm>
            <a:off x="206830" y="337458"/>
            <a:ext cx="5127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rgbClr val="FF0000"/>
                </a:solidFill>
                <a:highlight>
                  <a:srgbClr val="00FFFF"/>
                </a:highlight>
              </a:rPr>
              <a:t>Machine</a:t>
            </a:r>
            <a:r>
              <a:rPr lang="en-IN" sz="4000" b="1" i="1" dirty="0">
                <a:solidFill>
                  <a:srgbClr val="00B0F0"/>
                </a:solidFill>
                <a:highlight>
                  <a:srgbClr val="00FFFF"/>
                </a:highlight>
              </a:rPr>
              <a:t> </a:t>
            </a:r>
            <a:r>
              <a:rPr lang="en-IN" sz="4000" b="1" i="1" dirty="0">
                <a:solidFill>
                  <a:srgbClr val="C00000"/>
                </a:solidFill>
                <a:highlight>
                  <a:srgbClr val="00FFFF"/>
                </a:highlight>
              </a:rPr>
              <a:t>Learning? </a:t>
            </a:r>
            <a:endParaRPr lang="en-IN" sz="3200" dirty="0">
              <a:highlight>
                <a:srgbClr val="00FFFF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54488-43B1-3D08-D816-6ED8EF4800FD}"/>
              </a:ext>
            </a:extLst>
          </p:cNvPr>
          <p:cNvSpPr txBox="1"/>
          <p:nvPr/>
        </p:nvSpPr>
        <p:spPr>
          <a:xfrm>
            <a:off x="499534" y="1045344"/>
            <a:ext cx="45417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 is  a branch of Artificial Intelligence that leverages data to improve computer performance by giving machines the ability to learn</a:t>
            </a:r>
            <a:r>
              <a:rPr lang="en-IN" sz="4000" dirty="0">
                <a:solidFill>
                  <a:srgbClr val="0070C0"/>
                </a:solidFill>
              </a:rPr>
              <a:t>.</a:t>
            </a:r>
          </a:p>
          <a:p>
            <a:r>
              <a:rPr lang="en-IN" sz="3200" dirty="0">
                <a:solidFill>
                  <a:srgbClr val="0070C0"/>
                </a:solidFill>
              </a:rPr>
              <a:t>**</a:t>
            </a:r>
            <a:r>
              <a:rPr lang="en-IN" sz="3200" i="1" dirty="0">
                <a:solidFill>
                  <a:srgbClr val="0070C0"/>
                </a:solidFill>
              </a:rPr>
              <a:t>The science of getting computers to act without being explicitly programmed </a:t>
            </a:r>
            <a:r>
              <a:rPr lang="en-IN" sz="3200" dirty="0">
                <a:solidFill>
                  <a:srgbClr val="0070C0"/>
                </a:solidFill>
              </a:rPr>
              <a:t>**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8FCD79-E6F6-650C-DEFB-F37DF9C8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612844"/>
            <a:ext cx="5632311" cy="5632311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0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BD8E7A-7406-4BDD-DC16-05855FC2DD33}"/>
              </a:ext>
            </a:extLst>
          </p:cNvPr>
          <p:cNvSpPr txBox="1"/>
          <p:nvPr/>
        </p:nvSpPr>
        <p:spPr>
          <a:xfrm>
            <a:off x="2556933" y="508001"/>
            <a:ext cx="65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6600FF"/>
                </a:solidFill>
              </a:rPr>
              <a:t>HISTORY OF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A9734-ACA2-BCB0-5DAC-A0DA78863DCC}"/>
              </a:ext>
            </a:extLst>
          </p:cNvPr>
          <p:cNvSpPr txBox="1"/>
          <p:nvPr/>
        </p:nvSpPr>
        <p:spPr>
          <a:xfrm>
            <a:off x="431800" y="1166842"/>
            <a:ext cx="824229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1950 :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F0502020204030204" pitchFamily="2" charset="0"/>
              </a:rPr>
              <a:t>Alan Turing created a test to check if a machine could fool a human being into believing it was talking to a machine</a:t>
            </a:r>
            <a:r>
              <a:rPr lang="en-US" b="1" dirty="0">
                <a:latin typeface="Roboto" panose="020F0502020204030204" pitchFamily="2" charset="0"/>
              </a:rPr>
              <a:t>.</a:t>
            </a:r>
          </a:p>
          <a:p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1952 : The first computer learning program, a game of checkers, was written by Arthur Samuel</a:t>
            </a:r>
          </a:p>
          <a:p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/>
              <a:t>1959: Term "machine learning" coined by Arthur Samuel</a:t>
            </a:r>
          </a:p>
          <a:p>
            <a:endParaRPr lang="en-US" b="1" dirty="0"/>
          </a:p>
          <a:p>
            <a:r>
              <a:rPr lang="en-US" b="1" dirty="0"/>
              <a:t> 1957: Frank Rosenblatt developed the Perceptron, the first machine learning algorithm. </a:t>
            </a:r>
          </a:p>
          <a:p>
            <a:endParaRPr lang="en-US" b="1" dirty="0"/>
          </a:p>
          <a:p>
            <a:r>
              <a:rPr lang="en-US" b="1" dirty="0"/>
              <a:t>1967: Nearest neighbor algorithm conceived. </a:t>
            </a:r>
          </a:p>
          <a:p>
            <a:br>
              <a:rPr lang="en-US" dirty="0"/>
            </a:br>
            <a:r>
              <a:rPr lang="en-US" b="1" i="0" dirty="0">
                <a:latin typeface="Söhne"/>
              </a:rPr>
              <a:t>1970s-1980s: AI research shifted towards logical and knowledge-based approaches, distancing from neural network research. This separation gave rise to the distinction between Artificial Intelligence and Machine Learning.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>
                <a:latin typeface="Roboto" panose="02000000000000000000" pitchFamily="2" charset="0"/>
              </a:rPr>
              <a:t>1979 : Students of Stanford University. California, invented the Stanford Cart which could navigate and avoid obstacles on its own.</a:t>
            </a:r>
            <a:endParaRPr lang="en-IN" b="1" dirty="0"/>
          </a:p>
          <a:p>
            <a:endParaRPr lang="en-US" b="1" dirty="0"/>
          </a:p>
          <a:p>
            <a:endParaRPr lang="en-IN" sz="2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28EC33-4BDC-5466-A6A3-106AC5736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800" y="280171"/>
            <a:ext cx="2438400" cy="338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DD8C26-CB0F-13C6-1884-FD0B28951929}"/>
              </a:ext>
            </a:extLst>
          </p:cNvPr>
          <p:cNvSpPr txBox="1"/>
          <p:nvPr/>
        </p:nvSpPr>
        <p:spPr>
          <a:xfrm>
            <a:off x="9728201" y="3646071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rthur Samuel (computer scientist)"/>
              </a:rPr>
              <a:t>Arthur Samuel</a:t>
            </a:r>
            <a:endParaRPr lang="en-IN" dirty="0"/>
          </a:p>
        </p:txBody>
      </p:sp>
      <p:pic>
        <p:nvPicPr>
          <p:cNvPr id="1026" name="Picture 2" descr="Alan Turing | Biography, Facts, Computer, Machine, Education ...">
            <a:extLst>
              <a:ext uri="{FF2B5EF4-FFF2-40B4-BE49-F238E27FC236}">
                <a16:creationId xmlns:a16="http://schemas.microsoft.com/office/drawing/2014/main" id="{E0F69043-20EC-7BDA-BB92-7B976491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75" y="4136886"/>
            <a:ext cx="1847850" cy="149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A1E52B-0F04-AE36-61CA-93F1407C459F}"/>
              </a:ext>
            </a:extLst>
          </p:cNvPr>
          <p:cNvSpPr txBox="1"/>
          <p:nvPr/>
        </p:nvSpPr>
        <p:spPr>
          <a:xfrm>
            <a:off x="9617075" y="5630723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F0502020204030204" pitchFamily="2" charset="0"/>
              </a:rPr>
              <a:t>Alan Turing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88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7B18A-CA55-C007-BA4D-2056C5F906AE}"/>
              </a:ext>
            </a:extLst>
          </p:cNvPr>
          <p:cNvSpPr txBox="1"/>
          <p:nvPr/>
        </p:nvSpPr>
        <p:spPr>
          <a:xfrm>
            <a:off x="0" y="1"/>
            <a:ext cx="6248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1990s: Introduction of Boosting algorithms; </a:t>
            </a:r>
            <a:r>
              <a:rPr lang="en-US" sz="2400" b="1" i="0" dirty="0">
                <a:effectLst/>
                <a:latin typeface="Söhne"/>
              </a:rPr>
              <a:t>Also the availability of large set of datasets and powerful computers leads to resurgence of in machine learning research [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Roboto" panose="02000000000000000000" pitchFamily="2" charset="0"/>
              </a:rPr>
              <a:t>1997 :IBM's Deep Blue beats the world champion at Chess</a:t>
            </a:r>
            <a:endParaRPr lang="en-IN" sz="2400" b="1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2000s: Practical applications in spam filtering, fraud detection, and image recognition. 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2016: AlphaGo algorithm developed by Google DeepMind wins all five games in the Chinese Board Game Go competition.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2020s: Machine learning gains prominence across industries.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E1FBBF87-3B4F-A1DB-8FD2-4368DC7604B8}"/>
              </a:ext>
            </a:extLst>
          </p:cNvPr>
          <p:cNvSpPr/>
          <p:nvPr/>
        </p:nvSpPr>
        <p:spPr>
          <a:xfrm>
            <a:off x="6673171" y="233452"/>
            <a:ext cx="4883285" cy="1011676"/>
          </a:xfrm>
          <a:prstGeom prst="downArrowCallout">
            <a:avLst>
              <a:gd name="adj1" fmla="val 25000"/>
              <a:gd name="adj2" fmla="val 25000"/>
              <a:gd name="adj3" fmla="val 32692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1950 </a:t>
            </a:r>
            <a:r>
              <a:rPr lang="en-US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F0502020204030204" pitchFamily="2" charset="0"/>
              </a:rPr>
              <a:t>Alan Turing created a test to check if a machine could fool a human being into believing it was talking to a machine</a:t>
            </a:r>
            <a:r>
              <a:rPr lang="en-US" sz="1400" b="1" i="0" dirty="0">
                <a:effectLst/>
                <a:latin typeface="Roboto" panose="020F0502020204030204" pitchFamily="2" charset="0"/>
              </a:rPr>
              <a:t>.</a:t>
            </a:r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C4135068-905F-F593-2A03-BC3784B56E08}"/>
              </a:ext>
            </a:extLst>
          </p:cNvPr>
          <p:cNvSpPr/>
          <p:nvPr/>
        </p:nvSpPr>
        <p:spPr>
          <a:xfrm>
            <a:off x="6750996" y="1303506"/>
            <a:ext cx="4883285" cy="1011676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1952 The first computer learning program, a game of checkers, was written by Arthur Samuel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Callout: Down Arrow 12">
            <a:extLst>
              <a:ext uri="{FF2B5EF4-FFF2-40B4-BE49-F238E27FC236}">
                <a16:creationId xmlns:a16="http://schemas.microsoft.com/office/drawing/2014/main" id="{997F0379-1B0D-EAED-B4D3-C401EE8D2F54}"/>
              </a:ext>
            </a:extLst>
          </p:cNvPr>
          <p:cNvSpPr/>
          <p:nvPr/>
        </p:nvSpPr>
        <p:spPr>
          <a:xfrm>
            <a:off x="6750995" y="2393003"/>
            <a:ext cx="4883285" cy="1011676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allout: Down Arrow 13">
            <a:extLst>
              <a:ext uri="{FF2B5EF4-FFF2-40B4-BE49-F238E27FC236}">
                <a16:creationId xmlns:a16="http://schemas.microsoft.com/office/drawing/2014/main" id="{C7214DE9-E94B-2687-D5F2-DE9912A90B2C}"/>
              </a:ext>
            </a:extLst>
          </p:cNvPr>
          <p:cNvSpPr/>
          <p:nvPr/>
        </p:nvSpPr>
        <p:spPr>
          <a:xfrm>
            <a:off x="6750995" y="3404678"/>
            <a:ext cx="4883285" cy="1011676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allout: Down Arrow 18">
            <a:extLst>
              <a:ext uri="{FF2B5EF4-FFF2-40B4-BE49-F238E27FC236}">
                <a16:creationId xmlns:a16="http://schemas.microsoft.com/office/drawing/2014/main" id="{DEFCF68E-159D-E024-05FC-31CB85ACD1BD}"/>
              </a:ext>
            </a:extLst>
          </p:cNvPr>
          <p:cNvSpPr/>
          <p:nvPr/>
        </p:nvSpPr>
        <p:spPr>
          <a:xfrm>
            <a:off x="6750994" y="4305921"/>
            <a:ext cx="4883285" cy="8968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5EA10B08-8A6C-978B-2C86-C917FD9C955E}"/>
              </a:ext>
            </a:extLst>
          </p:cNvPr>
          <p:cNvSpPr/>
          <p:nvPr/>
        </p:nvSpPr>
        <p:spPr>
          <a:xfrm>
            <a:off x="6828814" y="5245693"/>
            <a:ext cx="4883285" cy="1011676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AC59EC1E-613E-22AF-3648-B9899DBA40F7}"/>
              </a:ext>
            </a:extLst>
          </p:cNvPr>
          <p:cNvSpPr/>
          <p:nvPr/>
        </p:nvSpPr>
        <p:spPr>
          <a:xfrm>
            <a:off x="6828812" y="6165749"/>
            <a:ext cx="4883285" cy="1181115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BB3156-FE15-9510-57E1-D96B12F867B6}"/>
              </a:ext>
            </a:extLst>
          </p:cNvPr>
          <p:cNvSpPr txBox="1"/>
          <p:nvPr/>
        </p:nvSpPr>
        <p:spPr>
          <a:xfrm>
            <a:off x="6750995" y="2412460"/>
            <a:ext cx="48054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>
                <a:effectLst/>
                <a:latin typeface="Roboto" panose="02000000000000000000" pitchFamily="2" charset="0"/>
              </a:rPr>
              <a:t>1957 First neural network for computers (the perceptron) was invented by Frank Rosenblatt, which simulated the thought processes of the human brain.</a:t>
            </a:r>
            <a:endParaRPr lang="en-IN" sz="13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185C82-89B6-F3AE-968D-0C30E41603F1}"/>
              </a:ext>
            </a:extLst>
          </p:cNvPr>
          <p:cNvSpPr txBox="1"/>
          <p:nvPr/>
        </p:nvSpPr>
        <p:spPr>
          <a:xfrm>
            <a:off x="6906638" y="3375508"/>
            <a:ext cx="4727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effectLst/>
                <a:latin typeface="Roboto" panose="02000000000000000000" pitchFamily="2" charset="0"/>
              </a:rPr>
              <a:t>1967 The Nearest Neighbor Algorithm was written</a:t>
            </a:r>
            <a:endParaRPr lang="en-IN" b="1" dirty="0"/>
          </a:p>
        </p:txBody>
      </p:sp>
      <p:pic>
        <p:nvPicPr>
          <p:cNvPr id="30" name="Graphic 29" descr="Chess pieces">
            <a:extLst>
              <a:ext uri="{FF2B5EF4-FFF2-40B4-BE49-F238E27FC236}">
                <a16:creationId xmlns:a16="http://schemas.microsoft.com/office/drawing/2014/main" id="{B5E33CD2-3A01-5FB3-D187-6A9211958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5434" y="2085501"/>
            <a:ext cx="813340" cy="81334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A4B738-750E-7B6E-19C2-FD100CC056C4}"/>
              </a:ext>
            </a:extLst>
          </p:cNvPr>
          <p:cNvSpPr txBox="1"/>
          <p:nvPr/>
        </p:nvSpPr>
        <p:spPr>
          <a:xfrm>
            <a:off x="6906637" y="4299641"/>
            <a:ext cx="47276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 dirty="0">
                <a:effectLst/>
                <a:latin typeface="Roboto" panose="02000000000000000000" pitchFamily="2" charset="0"/>
              </a:rPr>
              <a:t>1979 Students of Stanford University. California, invented the Stanford Cart which could navigate and avoid obstacles on its own.</a:t>
            </a:r>
            <a:endParaRPr lang="en-IN" sz="13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17A594-8AB2-21C0-B271-1ABBD1C6C093}"/>
              </a:ext>
            </a:extLst>
          </p:cNvPr>
          <p:cNvSpPr txBox="1"/>
          <p:nvPr/>
        </p:nvSpPr>
        <p:spPr>
          <a:xfrm>
            <a:off x="6984458" y="5266939"/>
            <a:ext cx="4727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1997 IBM's Deep Blue beats the world champion at Chess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392CA5-5E2D-7CDD-E279-7A13AF154873}"/>
              </a:ext>
            </a:extLst>
          </p:cNvPr>
          <p:cNvSpPr txBox="1"/>
          <p:nvPr/>
        </p:nvSpPr>
        <p:spPr>
          <a:xfrm rot="10800000" flipV="1">
            <a:off x="7179008" y="6140655"/>
            <a:ext cx="418289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2016 AlphaGo algorithm developed by Google DeepMind managed to win five games out of five in the Chinese Board Game Go competition.</a:t>
            </a:r>
            <a:endParaRPr lang="en-IN" sz="13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69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512D2-BB08-0C6B-1BD4-9B386E00979B}"/>
              </a:ext>
            </a:extLst>
          </p:cNvPr>
          <p:cNvSpPr txBox="1"/>
          <p:nvPr/>
        </p:nvSpPr>
        <p:spPr>
          <a:xfrm>
            <a:off x="1371600" y="0"/>
            <a:ext cx="963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66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Some Key Figures In </a:t>
            </a:r>
            <a:r>
              <a:rPr lang="en-IN" sz="3200" b="1" dirty="0">
                <a:solidFill>
                  <a:srgbClr val="66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The</a:t>
            </a:r>
            <a:r>
              <a:rPr lang="en-IN" sz="2800" b="1" dirty="0">
                <a:solidFill>
                  <a:srgbClr val="66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 History Of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F0E25-14AC-3C33-85D9-F634B9B41EBA}"/>
              </a:ext>
            </a:extLst>
          </p:cNvPr>
          <p:cNvSpPr txBox="1"/>
          <p:nvPr/>
        </p:nvSpPr>
        <p:spPr>
          <a:xfrm>
            <a:off x="128646" y="915615"/>
            <a:ext cx="875489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C00000"/>
                </a:solidFill>
              </a:rPr>
              <a:t>1. </a:t>
            </a:r>
            <a:r>
              <a:rPr lang="en-IN" sz="3200" dirty="0">
                <a:solidFill>
                  <a:srgbClr val="002060"/>
                </a:solidFill>
              </a:rPr>
              <a:t>Walter </a:t>
            </a:r>
            <a:r>
              <a:rPr lang="en-IN" sz="3200" dirty="0" err="1">
                <a:solidFill>
                  <a:srgbClr val="002060"/>
                </a:solidFill>
              </a:rPr>
              <a:t>Pitti</a:t>
            </a:r>
            <a:r>
              <a:rPr lang="en-IN" sz="3200" dirty="0">
                <a:solidFill>
                  <a:srgbClr val="002060"/>
                </a:solidFill>
              </a:rPr>
              <a:t>  and Warren McCulloch : These two developed first mathematical </a:t>
            </a:r>
            <a:r>
              <a:rPr lang="en-IN" sz="3600" dirty="0">
                <a:solidFill>
                  <a:srgbClr val="002060"/>
                </a:solidFill>
              </a:rPr>
              <a:t>model</a:t>
            </a:r>
            <a:r>
              <a:rPr lang="en-IN" sz="3200" dirty="0">
                <a:solidFill>
                  <a:srgbClr val="002060"/>
                </a:solidFill>
              </a:rPr>
              <a:t> of neural networks.</a:t>
            </a:r>
          </a:p>
          <a:p>
            <a:r>
              <a:rPr lang="en-IN" sz="3200" dirty="0">
                <a:solidFill>
                  <a:srgbClr val="C00000"/>
                </a:solidFill>
              </a:rPr>
              <a:t>2.</a:t>
            </a:r>
            <a:r>
              <a:rPr lang="en-IN" sz="3200" dirty="0">
                <a:solidFill>
                  <a:srgbClr val="002060"/>
                </a:solidFill>
              </a:rPr>
              <a:t>Arthur Samuel an IBM researcher credited with coining the term machine learning</a:t>
            </a:r>
          </a:p>
          <a:p>
            <a:r>
              <a:rPr lang="en-IN" sz="3200" dirty="0">
                <a:solidFill>
                  <a:srgbClr val="C00000"/>
                </a:solidFill>
              </a:rPr>
              <a:t>3.</a:t>
            </a:r>
            <a:r>
              <a:rPr lang="en-IN" sz="3200" dirty="0">
                <a:solidFill>
                  <a:srgbClr val="002060"/>
                </a:solidFill>
              </a:rPr>
              <a:t>Frank Rosenblatt :developed perception </a:t>
            </a:r>
          </a:p>
          <a:p>
            <a:r>
              <a:rPr lang="en-IN" sz="3200" dirty="0">
                <a:solidFill>
                  <a:srgbClr val="C00000"/>
                </a:solidFill>
              </a:rPr>
              <a:t>4. </a:t>
            </a:r>
            <a:r>
              <a:rPr lang="en-IN" sz="3200" dirty="0">
                <a:solidFill>
                  <a:srgbClr val="002060"/>
                </a:solidFill>
              </a:rPr>
              <a:t>Marvin Minsky : this MIT professor is considered one of the founding fathers of AI.</a:t>
            </a:r>
          </a:p>
          <a:p>
            <a:r>
              <a:rPr lang="en-IN" sz="3200" dirty="0" err="1">
                <a:solidFill>
                  <a:srgbClr val="002060"/>
                </a:solidFill>
              </a:rPr>
              <a:t>Geoffery</a:t>
            </a:r>
            <a:r>
              <a:rPr lang="en-IN" sz="3200" dirty="0">
                <a:solidFill>
                  <a:srgbClr val="002060"/>
                </a:solidFill>
              </a:rPr>
              <a:t> Hinton : considered as ore of the pioneer of deep learning.</a:t>
            </a:r>
          </a:p>
          <a:p>
            <a:r>
              <a:rPr lang="en-IN" sz="3200" dirty="0">
                <a:solidFill>
                  <a:srgbClr val="C00000"/>
                </a:solidFill>
              </a:rPr>
              <a:t>5. </a:t>
            </a:r>
            <a:r>
              <a:rPr lang="en-IN" sz="3200" dirty="0">
                <a:solidFill>
                  <a:srgbClr val="002060"/>
                </a:solidFill>
              </a:rPr>
              <a:t>Andrew Ng : is a leading expert in ML and AI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8D4A03-B30F-601C-BBBD-8D3E3C335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539" y="740810"/>
            <a:ext cx="2470262" cy="256024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959465-B9C7-EC41-94D0-504683442894}"/>
              </a:ext>
            </a:extLst>
          </p:cNvPr>
          <p:cNvSpPr txBox="1"/>
          <p:nvPr/>
        </p:nvSpPr>
        <p:spPr>
          <a:xfrm>
            <a:off x="9168730" y="3377828"/>
            <a:ext cx="183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"/>
              </a:rPr>
              <a:t>Marvin Minsky</a:t>
            </a:r>
          </a:p>
          <a:p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68880E2-96B4-D577-5783-64117A0B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539" y="3700993"/>
            <a:ext cx="2470262" cy="247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A93B6B-E420-9D6D-E40C-8F495CBA0E6D}"/>
              </a:ext>
            </a:extLst>
          </p:cNvPr>
          <p:cNvSpPr txBox="1"/>
          <p:nvPr/>
        </p:nvSpPr>
        <p:spPr>
          <a:xfrm>
            <a:off x="9531867" y="6175289"/>
            <a:ext cx="197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FF"/>
                </a:solidFill>
              </a:rPr>
              <a:t>Andrew 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14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7AB42-D97D-0066-2F42-D62681AE6FEA}"/>
              </a:ext>
            </a:extLst>
          </p:cNvPr>
          <p:cNvSpPr txBox="1"/>
          <p:nvPr/>
        </p:nvSpPr>
        <p:spPr>
          <a:xfrm>
            <a:off x="516363" y="127000"/>
            <a:ext cx="5943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AT PRESENT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D0C3F-7745-119B-F0C1-03ED20DC4CC4}"/>
              </a:ext>
            </a:extLst>
          </p:cNvPr>
          <p:cNvSpPr txBox="1"/>
          <p:nvPr/>
        </p:nvSpPr>
        <p:spPr>
          <a:xfrm>
            <a:off x="281259" y="614065"/>
            <a:ext cx="601794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rgbClr val="642B08"/>
                </a:solidFill>
              </a:rPr>
              <a:t>Machine learning is now responsible for some of the most significant advancement in technology like: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642B08"/>
                </a:solidFill>
              </a:rPr>
              <a:t>Self driving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642B08"/>
                </a:solidFill>
              </a:rPr>
              <a:t>For exploring Galaxy to explore exoplanets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642B08"/>
                </a:solidFill>
              </a:rPr>
              <a:t>Analysing Sales Data : Streaming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642B08"/>
                </a:solidFill>
              </a:rPr>
              <a:t>Real Time personalization : Promoting the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642B08"/>
                </a:solidFill>
              </a:rPr>
              <a:t>Fraud Detection : Detecting pattern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642B08"/>
                </a:solidFill>
              </a:rPr>
              <a:t>Product Recommendation : Customer personalisation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642B08"/>
                </a:solidFill>
              </a:rPr>
              <a:t>Dynamic Pricing : Flexible pricing based on need or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642B08"/>
                </a:solidFill>
              </a:rPr>
              <a:t>Natural Language Processing : Speaking with humans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300" dirty="0">
              <a:solidFill>
                <a:srgbClr val="642B0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300" dirty="0">
              <a:solidFill>
                <a:srgbClr val="642B08"/>
              </a:solidFill>
            </a:endParaRPr>
          </a:p>
        </p:txBody>
      </p:sp>
      <p:pic>
        <p:nvPicPr>
          <p:cNvPr id="3074" name="Picture 2" descr="Pin on technology">
            <a:extLst>
              <a:ext uri="{FF2B5EF4-FFF2-40B4-BE49-F238E27FC236}">
                <a16:creationId xmlns:a16="http://schemas.microsoft.com/office/drawing/2014/main" id="{E59919B4-0D76-1EE4-FE04-92D4F9885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-215900"/>
            <a:ext cx="51562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Guide to Dynamic Pricing Algorithms using Reinforcement Learning ...">
            <a:extLst>
              <a:ext uri="{FF2B5EF4-FFF2-40B4-BE49-F238E27FC236}">
                <a16:creationId xmlns:a16="http://schemas.microsoft.com/office/drawing/2014/main" id="{779DD4E3-837D-8B23-1DD6-0E33EF92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3480473"/>
            <a:ext cx="5892800" cy="329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462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1508</TotalTime>
  <Words>1952</Words>
  <Application>Microsoft Office PowerPoint</Application>
  <PresentationFormat>Widescreen</PresentationFormat>
  <Paragraphs>329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Google Sans</vt:lpstr>
      <vt:lpstr>Linux Libertine</vt:lpstr>
      <vt:lpstr>Roboto</vt:lpstr>
      <vt:lpstr>Rockwell</vt:lpstr>
      <vt:lpstr>Rockwell Condensed</vt:lpstr>
      <vt:lpstr>Sailec</vt:lpstr>
      <vt:lpstr>Söhne</vt:lpstr>
      <vt:lpstr>Wingdings</vt:lpstr>
      <vt:lpstr>Wood Type</vt:lpstr>
      <vt:lpstr> Machine Learning     ----Overview----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learning </vt:lpstr>
      <vt:lpstr>Unsupervised learning   </vt:lpstr>
      <vt:lpstr>REINFORCEMENT learning</vt:lpstr>
      <vt:lpstr>REINFORCEMENT learning  </vt:lpstr>
      <vt:lpstr>PowerPoint Presentation</vt:lpstr>
      <vt:lpstr>Why to use decision tree algorithm </vt:lpstr>
      <vt:lpstr>PowerPoint Presentation</vt:lpstr>
      <vt:lpstr>Challenges and Limitations of Machine learning</vt:lpstr>
      <vt:lpstr>Application of machine learning  </vt:lpstr>
      <vt:lpstr>Why Machine learning is important. </vt:lpstr>
      <vt:lpstr>PowerPoint Presentation</vt:lpstr>
      <vt:lpstr>THE IMPORTANCE OF THE HUMAN ELEMENT</vt:lpstr>
      <vt:lpstr>Famous Research Papers On Machine Learning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Machine Learning</dc:title>
  <dc:creator>DANISH YOUSUF</dc:creator>
  <cp:lastModifiedBy>DANISH YOUSUF</cp:lastModifiedBy>
  <cp:revision>9</cp:revision>
  <dcterms:created xsi:type="dcterms:W3CDTF">2023-06-29T14:56:15Z</dcterms:created>
  <dcterms:modified xsi:type="dcterms:W3CDTF">2023-07-02T15:10:32Z</dcterms:modified>
</cp:coreProperties>
</file>